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329" r:id="rId6"/>
    <p:sldId id="320" r:id="rId7"/>
    <p:sldId id="330" r:id="rId8"/>
    <p:sldId id="323" r:id="rId9"/>
    <p:sldId id="333" r:id="rId10"/>
    <p:sldId id="334" r:id="rId11"/>
    <p:sldId id="328" r:id="rId12"/>
    <p:sldId id="299" r:id="rId13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6AD"/>
    <a:srgbClr val="00A498"/>
    <a:srgbClr val="9AE2DE"/>
    <a:srgbClr val="D6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Øieren" userId="0a76f06f-b538-4dd5-9e50-4be0181e859f" providerId="ADAL" clId="{48A6FCE8-DF50-4B82-B841-0D79371DD704}"/>
    <pc:docChg chg="delSld">
      <pc:chgData name="Mats Øieren" userId="0a76f06f-b538-4dd5-9e50-4be0181e859f" providerId="ADAL" clId="{48A6FCE8-DF50-4B82-B841-0D79371DD704}" dt="2026-03-04T08:22:31.624" v="0" actId="47"/>
      <pc:docMkLst>
        <pc:docMk/>
      </pc:docMkLst>
      <pc:sldChg chg="del">
        <pc:chgData name="Mats Øieren" userId="0a76f06f-b538-4dd5-9e50-4be0181e859f" providerId="ADAL" clId="{48A6FCE8-DF50-4B82-B841-0D79371DD704}" dt="2026-03-04T08:22:31.624" v="0" actId="47"/>
        <pc:sldMkLst>
          <pc:docMk/>
          <pc:sldMk cId="1752818307" sldId="3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04.03.2026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04.03.2026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25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07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Hva handler presentasjonen om?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Hvem holder presentasjonen?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E94DEB5-7B4C-717A-A9EB-3433DEBBA46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9477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Internt dokument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4BBF2-0381-064E-71F9-F41ABB9D9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648200"/>
            <a:ext cx="10363200" cy="997686"/>
          </a:xfrm>
        </p:spPr>
        <p:txBody>
          <a:bodyPr>
            <a:normAutofit/>
          </a:bodyPr>
          <a:lstStyle/>
          <a:p>
            <a:r>
              <a:rPr lang="nb-NO" sz="3200"/>
              <a:t>Kommunikasjonsstrategi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2658ADE-0FEC-2243-6185-8C5164067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720863"/>
            <a:ext cx="8293100" cy="400538"/>
          </a:xfrm>
        </p:spPr>
        <p:txBody>
          <a:bodyPr>
            <a:noAutofit/>
          </a:bodyPr>
          <a:lstStyle/>
          <a:p>
            <a:r>
              <a:rPr lang="nb-NO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68398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B40FF-B17F-FFD1-2726-6AFC4FB1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 av det kommunikasjonsavdelingen bidrar med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1E9644-6A05-9D75-72BA-A594455F6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52026"/>
            <a:ext cx="5632175" cy="4874138"/>
          </a:xfrm>
        </p:spPr>
        <p:txBody>
          <a:bodyPr/>
          <a:lstStyle/>
          <a:p>
            <a:r>
              <a:rPr lang="nb-NO" dirty="0"/>
              <a:t>Kommunens nettsider</a:t>
            </a:r>
          </a:p>
          <a:p>
            <a:r>
              <a:rPr lang="nb-NO" dirty="0"/>
              <a:t>Sosiale medier</a:t>
            </a:r>
          </a:p>
          <a:p>
            <a:r>
              <a:rPr lang="nb-NO" dirty="0"/>
              <a:t>Mediehåndtering</a:t>
            </a:r>
          </a:p>
          <a:p>
            <a:r>
              <a:rPr lang="nb-NO" dirty="0"/>
              <a:t>Kommunikasjonsrådgivning</a:t>
            </a:r>
          </a:p>
          <a:p>
            <a:r>
              <a:rPr lang="nb-NO" dirty="0"/>
              <a:t>Historiefortelling</a:t>
            </a:r>
          </a:p>
          <a:p>
            <a:r>
              <a:rPr lang="nb-NO" dirty="0"/>
              <a:t>Internt kommunikasjon</a:t>
            </a:r>
          </a:p>
          <a:p>
            <a:r>
              <a:rPr lang="nb-NO" dirty="0"/>
              <a:t>Grafisk profil, språkprofil</a:t>
            </a:r>
          </a:p>
          <a:p>
            <a:r>
              <a:rPr lang="nb-NO" dirty="0"/>
              <a:t>Kommunikasjonsstrategi</a:t>
            </a:r>
          </a:p>
        </p:txBody>
      </p:sp>
      <p:pic>
        <p:nvPicPr>
          <p:cNvPr id="5" name="Plassholder for innhold 4" descr="Et bilde som inneholder klær, person, utendørs, himmel&#10;&#10;KI-generert innhold kan være feil.">
            <a:extLst>
              <a:ext uri="{FF2B5EF4-FFF2-40B4-BE49-F238E27FC236}">
                <a16:creationId xmlns:a16="http://schemas.microsoft.com/office/drawing/2014/main" id="{5ABE0D31-0994-0DAD-A86C-7B3EABC221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1775" y="1252026"/>
            <a:ext cx="4874138" cy="48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E9D644-E15E-6A48-CD32-37FA22B3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2" y="194570"/>
            <a:ext cx="10274788" cy="513962"/>
          </a:xfrm>
        </p:spPr>
        <p:txBody>
          <a:bodyPr/>
          <a:lstStyle/>
          <a:p>
            <a:r>
              <a:rPr lang="nb-NO" sz="3200">
                <a:latin typeface="Arial"/>
                <a:cs typeface="Arial"/>
              </a:rPr>
              <a:t>Hvorfor en kommunikasjonsstrategi?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224F4C-87A8-B70F-9A63-D6D767705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Felles grunnlag og retning for kommunikasjonen vår</a:t>
            </a:r>
          </a:p>
          <a:p>
            <a:endParaRPr lang="nb-NO" dirty="0"/>
          </a:p>
          <a:p>
            <a:r>
              <a:rPr lang="nb-NO" dirty="0"/>
              <a:t>Styrke omdømme og tillit – demokrati, politikk, samfunn, fellesskap</a:t>
            </a:r>
          </a:p>
          <a:p>
            <a:endParaRPr lang="nb-NO" dirty="0"/>
          </a:p>
          <a:p>
            <a:r>
              <a:rPr lang="nb-NO" dirty="0">
                <a:latin typeface="Arial"/>
                <a:cs typeface="Arial"/>
              </a:rPr>
              <a:t>Sikre kommunikasjon tidlig i prosjekter, prosesser og endringer</a:t>
            </a:r>
          </a:p>
          <a:p>
            <a:endParaRPr lang="nb-NO" dirty="0"/>
          </a:p>
          <a:p>
            <a:r>
              <a:rPr lang="nb-NO" dirty="0"/>
              <a:t>Gjøre oss tydeligere og enklere å forstå</a:t>
            </a:r>
          </a:p>
          <a:p>
            <a:endParaRPr lang="nb-NO" dirty="0"/>
          </a:p>
          <a:p>
            <a:r>
              <a:rPr lang="nb-NO" dirty="0">
                <a:latin typeface="Arial"/>
                <a:cs typeface="Arial"/>
              </a:rPr>
              <a:t>Fra passiv til aktiv</a:t>
            </a:r>
            <a:endParaRPr lang="nb-NO" dirty="0"/>
          </a:p>
          <a:p>
            <a:endParaRPr lang="nb-NO" dirty="0"/>
          </a:p>
          <a:p>
            <a:r>
              <a:rPr lang="nb-NO" dirty="0"/>
              <a:t>Bygge felles kultur og identitet</a:t>
            </a:r>
          </a:p>
        </p:txBody>
      </p:sp>
    </p:spTree>
    <p:extLst>
      <p:ext uri="{BB962C8B-B14F-4D97-AF65-F5344CB8AC3E}">
        <p14:creationId xmlns:p14="http://schemas.microsoft.com/office/powerpoint/2010/main" val="208254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4E033E-673B-E01B-AFCC-9AEEBF6D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latin typeface="Arial"/>
                <a:cs typeface="Arial"/>
              </a:rPr>
              <a:t>Noen behov som er avdekket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C2BD9-0EC1-8F7B-1999-7F6854CF0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nb-NO" dirty="0"/>
              <a:t>Gjør det enklere for innbyggere å vite </a:t>
            </a:r>
            <a:r>
              <a:rPr lang="nb-NO" b="1" dirty="0"/>
              <a:t>hvor</a:t>
            </a:r>
            <a:r>
              <a:rPr lang="nb-NO" dirty="0"/>
              <a:t> de finner informasjon </a:t>
            </a:r>
          </a:p>
          <a:p>
            <a:pPr lvl="0"/>
            <a:r>
              <a:rPr lang="nb-NO" dirty="0"/>
              <a:t>Gjør nettsidene </a:t>
            </a:r>
            <a:r>
              <a:rPr lang="nb-NO" b="1" dirty="0"/>
              <a:t>enklere</a:t>
            </a:r>
            <a:r>
              <a:rPr lang="nb-NO" dirty="0"/>
              <a:t> å bruke, søke og lete i </a:t>
            </a:r>
          </a:p>
          <a:p>
            <a:pPr lvl="0"/>
            <a:r>
              <a:rPr lang="nb-NO" dirty="0"/>
              <a:t>Gi innbyggerne </a:t>
            </a:r>
            <a:r>
              <a:rPr lang="nb-NO" b="1" dirty="0"/>
              <a:t>tilpasset</a:t>
            </a:r>
            <a:r>
              <a:rPr lang="nb-NO" dirty="0"/>
              <a:t> informasjon  </a:t>
            </a:r>
          </a:p>
          <a:p>
            <a:pPr lvl="0"/>
            <a:r>
              <a:rPr lang="nb-NO" dirty="0"/>
              <a:t>Ta eierskap til informasjonen og være mer </a:t>
            </a:r>
            <a:r>
              <a:rPr lang="nb-NO" b="1" dirty="0"/>
              <a:t>proaktive</a:t>
            </a:r>
            <a:r>
              <a:rPr lang="nb-NO" dirty="0"/>
              <a:t> </a:t>
            </a:r>
          </a:p>
          <a:p>
            <a:pPr lvl="0"/>
            <a:r>
              <a:rPr lang="nb-NO" dirty="0"/>
              <a:t>Fortelle mer om </a:t>
            </a:r>
            <a:r>
              <a:rPr lang="nb-NO" b="1" dirty="0"/>
              <a:t>hva</a:t>
            </a:r>
            <a:r>
              <a:rPr lang="nb-NO" dirty="0"/>
              <a:t> vi gjør og </a:t>
            </a:r>
            <a:r>
              <a:rPr lang="nb-NO" b="1" dirty="0"/>
              <a:t>hvorfor</a:t>
            </a:r>
            <a:r>
              <a:rPr lang="nb-NO" dirty="0"/>
              <a:t>, aller helst før det skjer! </a:t>
            </a:r>
          </a:p>
          <a:p>
            <a:pPr lvl="0"/>
            <a:r>
              <a:rPr lang="nb-NO" dirty="0"/>
              <a:t>Forbedre internkommunikasjonen </a:t>
            </a:r>
          </a:p>
          <a:p>
            <a:r>
              <a:rPr lang="nb-NO" dirty="0"/>
              <a:t>Behov for </a:t>
            </a:r>
            <a:r>
              <a:rPr lang="nb-NO" b="1" dirty="0"/>
              <a:t>flere </a:t>
            </a:r>
            <a:r>
              <a:rPr lang="nb-NO" dirty="0"/>
              <a:t>ressurser innen kommunikasjon</a:t>
            </a:r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22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86FE8-4438-A9A0-0502-03E7EC697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47C80E-22B4-57DF-EADD-C02AD72B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7874"/>
            <a:ext cx="10274788" cy="513962"/>
          </a:xfrm>
        </p:spPr>
        <p:txBody>
          <a:bodyPr/>
          <a:lstStyle/>
          <a:p>
            <a:r>
              <a:rPr lang="nb-NO" sz="3600">
                <a:latin typeface="Arial"/>
                <a:cs typeface="Arial"/>
              </a:rPr>
              <a:t>Kommunikasjonsmål </a:t>
            </a:r>
            <a:endParaRPr lang="nb-NO" sz="2800" b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4394D2-4DC4-2DCA-1F3E-0FE903C27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252026"/>
            <a:ext cx="3844954" cy="4874138"/>
          </a:xfrm>
        </p:spPr>
        <p:txBody>
          <a:bodyPr anchor="ctr" anchorCtr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nb-NO" sz="3900" dirty="0"/>
              <a:t>Vår kommunikasjon skal</a:t>
            </a:r>
          </a:p>
          <a:p>
            <a:pPr marL="0" indent="0" algn="ctr">
              <a:buNone/>
            </a:pPr>
            <a:r>
              <a:rPr lang="nb-NO" sz="3900" dirty="0"/>
              <a:t>bidra til at</a:t>
            </a:r>
            <a:endParaRPr lang="nb-NO" sz="17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002299E-DF01-24BB-8B78-24D5A9F1B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723" y="1252026"/>
            <a:ext cx="6951677" cy="48741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r>
              <a:rPr lang="nb-NO" dirty="0">
                <a:latin typeface="Arial"/>
                <a:cs typeface="Arial"/>
              </a:rPr>
              <a:t>Innbyggerne kjenner og har tillit til Ringerike kommune</a:t>
            </a:r>
            <a:endParaRPr lang="nb-NO" dirty="0"/>
          </a:p>
          <a:p>
            <a:endParaRPr lang="nb-NO" dirty="0"/>
          </a:p>
          <a:p>
            <a:pPr fontAlgn="base"/>
            <a:r>
              <a:rPr lang="nb-NO" dirty="0">
                <a:latin typeface="Arial"/>
                <a:cs typeface="Arial"/>
              </a:rPr>
              <a:t>Ansatte er stolte av å jobbe i Ringerike kommune</a:t>
            </a:r>
          </a:p>
          <a:p>
            <a:pPr fontAlgn="base"/>
            <a:endParaRPr lang="nb-NO" dirty="0"/>
          </a:p>
          <a:p>
            <a:pPr fontAlgn="base"/>
            <a:r>
              <a:rPr lang="nb-NO" dirty="0">
                <a:latin typeface="Arial"/>
                <a:cs typeface="Arial"/>
              </a:rPr>
              <a:t>Det legges til rette for engasjement, deltakelse og innbyggerdialog</a:t>
            </a:r>
          </a:p>
          <a:p>
            <a:pPr fontAlgn="base"/>
            <a:endParaRPr lang="nb-NO" dirty="0"/>
          </a:p>
          <a:p>
            <a:pPr fontAlgn="base"/>
            <a:r>
              <a:rPr lang="nb-NO" dirty="0">
                <a:latin typeface="Arial"/>
                <a:cs typeface="Arial"/>
              </a:rPr>
              <a:t>Det skapes forståelse for endring, utvikling og modernisering</a:t>
            </a:r>
          </a:p>
        </p:txBody>
      </p:sp>
    </p:spTree>
    <p:extLst>
      <p:ext uri="{BB962C8B-B14F-4D97-AF65-F5344CB8AC3E}">
        <p14:creationId xmlns:p14="http://schemas.microsoft.com/office/powerpoint/2010/main" val="109239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BC6EA6-7CE4-AC79-3A5B-B1801D24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Innbyggerne kjenner og har tillit til Ringerike 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5259F9-C085-0110-5491-81DDCA76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For å nå oppnå dette må:</a:t>
            </a:r>
            <a:endParaRPr lang="nb-NO" dirty="0"/>
          </a:p>
          <a:p>
            <a:pPr lvl="1"/>
            <a:r>
              <a:rPr lang="nb-NO" dirty="0"/>
              <a:t>Innbyggerne oppleve at de er godt informert om kommunens tjenester og tilbud, og at informasjonen vi gir er brukervennlig, oppdatert og relevant</a:t>
            </a:r>
          </a:p>
          <a:p>
            <a:pPr lvl="1"/>
            <a:r>
              <a:rPr lang="nb-NO" dirty="0"/>
              <a:t>Innbyggerne ha tillit til at Ringerike kommune forvalter fellesskapets midler på en god måte</a:t>
            </a:r>
          </a:p>
          <a:p>
            <a:pPr lvl="1"/>
            <a:r>
              <a:rPr lang="nb-NO" dirty="0"/>
              <a:t>Innbyggerne være trygge på at kommunen er raskt ute med viktig informasjon</a:t>
            </a:r>
          </a:p>
          <a:p>
            <a:pPr lvl="1"/>
            <a:r>
              <a:rPr lang="nb-NO" dirty="0"/>
              <a:t>Kommunen oppfattes som åpen og transparent, og forklarer beslutninger og tiltak på en måte som skaper trygghet og forståelse</a:t>
            </a:r>
          </a:p>
        </p:txBody>
      </p:sp>
    </p:spTree>
    <p:extLst>
      <p:ext uri="{BB962C8B-B14F-4D97-AF65-F5344CB8AC3E}">
        <p14:creationId xmlns:p14="http://schemas.microsoft.com/office/powerpoint/2010/main" val="338687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1172D5-EDBD-0BF4-9C63-C1525BCD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F6F87F-DF8F-42C9-5C6F-96A5BB3A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Bruke et klart språk, som gjør budskapet forståelig</a:t>
            </a:r>
          </a:p>
          <a:p>
            <a:r>
              <a:rPr lang="nb-NO" dirty="0"/>
              <a:t>Tilpasse tone og form til </a:t>
            </a:r>
            <a:r>
              <a:rPr lang="nb-NO" b="1" dirty="0"/>
              <a:t>målgruppens</a:t>
            </a:r>
            <a:r>
              <a:rPr lang="nb-NO" dirty="0"/>
              <a:t> behov og situasjon</a:t>
            </a:r>
          </a:p>
          <a:p>
            <a:r>
              <a:rPr lang="nb-NO" dirty="0"/>
              <a:t>Forklare </a:t>
            </a:r>
            <a:r>
              <a:rPr lang="nb-NO" b="1" dirty="0"/>
              <a:t>hvorfor</a:t>
            </a:r>
            <a:r>
              <a:rPr lang="nb-NO" dirty="0"/>
              <a:t> beslutninger tas, og hvilke vurderinger som ligger bak</a:t>
            </a:r>
          </a:p>
          <a:p>
            <a:r>
              <a:rPr lang="nb-NO" dirty="0"/>
              <a:t>Vise </a:t>
            </a:r>
            <a:r>
              <a:rPr lang="nb-NO" b="1" dirty="0"/>
              <a:t>sammenhengen</a:t>
            </a:r>
            <a:r>
              <a:rPr lang="nb-NO" dirty="0"/>
              <a:t> mellom tiltak, prioriteringer, kostnader og konsekvenser</a:t>
            </a:r>
          </a:p>
          <a:p>
            <a:r>
              <a:rPr lang="nb-NO" dirty="0"/>
              <a:t>Vi er til stede </a:t>
            </a:r>
            <a:r>
              <a:rPr lang="nb-NO" b="1" dirty="0"/>
              <a:t>der innbyggerne er</a:t>
            </a:r>
            <a:r>
              <a:rPr lang="nb-NO" dirty="0"/>
              <a:t>, med riktig innhold i riktige kanaler og arenaer</a:t>
            </a:r>
          </a:p>
          <a:p>
            <a:r>
              <a:rPr lang="nb-NO" dirty="0"/>
              <a:t>Kommunisere </a:t>
            </a:r>
            <a:r>
              <a:rPr lang="nb-NO" b="1" dirty="0"/>
              <a:t>aktivt</a:t>
            </a:r>
            <a:r>
              <a:rPr lang="nb-NO" dirty="0"/>
              <a:t> for å forebygge rykter, frustrasjon og misforståelser</a:t>
            </a:r>
          </a:p>
          <a:p>
            <a:r>
              <a:rPr lang="nb-NO" dirty="0"/>
              <a:t>Tydeliggjøre </a:t>
            </a:r>
            <a:r>
              <a:rPr lang="nb-NO" b="1" dirty="0"/>
              <a:t>ansvar, roller</a:t>
            </a:r>
            <a:r>
              <a:rPr lang="nb-NO" dirty="0"/>
              <a:t> og </a:t>
            </a:r>
            <a:r>
              <a:rPr lang="nb-NO" b="1" dirty="0"/>
              <a:t>tidslinjer</a:t>
            </a:r>
          </a:p>
          <a:p>
            <a:r>
              <a:rPr lang="nb-NO" b="1" dirty="0"/>
              <a:t>Kommunikasjonsplaner</a:t>
            </a:r>
            <a:r>
              <a:rPr lang="nb-NO" dirty="0"/>
              <a:t> i alle saker og prosesser som har stor interesse, kan forventes å få stor interesse eller som berører mange</a:t>
            </a:r>
          </a:p>
        </p:txBody>
      </p:sp>
    </p:spTree>
    <p:extLst>
      <p:ext uri="{BB962C8B-B14F-4D97-AF65-F5344CB8AC3E}">
        <p14:creationId xmlns:p14="http://schemas.microsoft.com/office/powerpoint/2010/main" val="403779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6A9A70-CD08-A6BB-BCEC-53CE1BF6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tenker dere?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B50321-B071-6BEF-9A12-9A65551E3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5000"/>
              <a:buFont typeface="+mj-lt"/>
              <a:buAutoNum type="arabicPeriod"/>
            </a:pPr>
            <a:r>
              <a:rPr lang="nb-NO" dirty="0"/>
              <a:t>Hvor finner dere informasjonen?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nb-NO" dirty="0"/>
              <a:t>Hvor ønsker dere å finne informasjonen?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nb-NO" dirty="0"/>
              <a:t>Er det enkelt å finne nødvendig informasjon fra kommunen?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nb-NO" dirty="0"/>
              <a:t>Hvordan skal vi nå ut til flest mulig, og hvilke utfordringer er det knyttet til dette?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nb-NO" dirty="0"/>
              <a:t>Hvordan kan vi engasjere og involvere flest mulig?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nb-NO" dirty="0"/>
              <a:t>Hvordan mener dere vi skal formidle utfordringene vi møter?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nb-NO" dirty="0"/>
              <a:t>Har dere andre tilbakemeldinger om kommunikasjonen?</a:t>
            </a:r>
          </a:p>
        </p:txBody>
      </p:sp>
    </p:spTree>
    <p:extLst>
      <p:ext uri="{BB962C8B-B14F-4D97-AF65-F5344CB8AC3E}">
        <p14:creationId xmlns:p14="http://schemas.microsoft.com/office/powerpoint/2010/main" val="63686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720" y="6320985"/>
            <a:ext cx="11856720" cy="359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81" y="5061099"/>
            <a:ext cx="1689122" cy="1230617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1689334" y="1468434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7423771" y="5889353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7983716" y="5001646"/>
            <a:ext cx="740144" cy="89942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 flipH="1" flipV="1">
            <a:off x="0" y="-2"/>
            <a:ext cx="12192000" cy="5397911"/>
            <a:chOff x="0" y="2835905"/>
            <a:chExt cx="9144000" cy="4022096"/>
          </a:xfrm>
        </p:grpSpPr>
        <p:sp>
          <p:nvSpPr>
            <p:cNvPr id="15" name="Rettvinklet trekant 14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0" y="4812189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7" name="Rettvinklet trekant 16"/>
            <p:cNvSpPr/>
            <p:nvPr/>
          </p:nvSpPr>
          <p:spPr>
            <a:xfrm>
              <a:off x="0" y="3771595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8" name="Rettvinklet trekant 17"/>
            <p:cNvSpPr/>
            <p:nvPr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19" name="Plassholder for innhold 2"/>
          <p:cNvSpPr txBox="1">
            <a:spLocks/>
          </p:cNvSpPr>
          <p:nvPr/>
        </p:nvSpPr>
        <p:spPr>
          <a:xfrm>
            <a:off x="855677" y="1024690"/>
            <a:ext cx="10368793" cy="21525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000" dirty="0">
                <a:solidFill>
                  <a:schemeClr val="bg1"/>
                </a:solidFill>
                <a:latin typeface="Arial"/>
                <a:cs typeface="Arial"/>
              </a:rPr>
              <a:t>Takk!</a:t>
            </a:r>
          </a:p>
          <a:p>
            <a:br>
              <a:rPr lang="nb-NO" sz="4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b-NO" sz="4000" dirty="0">
                <a:solidFill>
                  <a:schemeClr val="bg1"/>
                </a:solidFill>
                <a:latin typeface="Arial"/>
                <a:cs typeface="Arial"/>
              </a:rPr>
              <a:t>Strategien skal behandles og vedtas </a:t>
            </a:r>
          </a:p>
          <a:p>
            <a:r>
              <a:rPr lang="nb-NO" sz="4000" dirty="0">
                <a:solidFill>
                  <a:schemeClr val="bg1"/>
                </a:solidFill>
                <a:latin typeface="Arial"/>
                <a:cs typeface="Arial"/>
              </a:rPr>
              <a:t>i kommunestyret 26. mars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</p:sld>
</file>

<file path=ppt/theme/theme1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7F46836D60724AA33B775008AC1B8C" ma:contentTypeVersion="3" ma:contentTypeDescription="Create a new document." ma:contentTypeScope="" ma:versionID="a250a5f84537688ba993a27b4b012126">
  <xsd:schema xmlns:xsd="http://www.w3.org/2001/XMLSchema" xmlns:xs="http://www.w3.org/2001/XMLSchema" xmlns:p="http://schemas.microsoft.com/office/2006/metadata/properties" xmlns:ns2="66820679-549b-44d6-8b57-16882353d69f" targetNamespace="http://schemas.microsoft.com/office/2006/metadata/properties" ma:root="true" ma:fieldsID="54c06858ac3e3c7f878712236d129ace" ns2:_="">
    <xsd:import namespace="66820679-549b-44d6-8b57-16882353d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20679-549b-44d6-8b57-16882353d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5FAE47-1C31-454F-83B4-350CA694BF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77C64-3373-428D-806A-BEF45092BF83}">
  <ds:schemaRefs>
    <ds:schemaRef ds:uri="http://purl.org/dc/dcmitype/"/>
    <ds:schemaRef ds:uri="http://schemas.microsoft.com/office/infopath/2007/PartnerControls"/>
    <ds:schemaRef ds:uri="http://www.w3.org/XML/1998/namespace"/>
    <ds:schemaRef ds:uri="bd67d040-7aab-4106-b070-b1c39ee31530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610e75d-669a-4603-87bb-0458ed55ebbd"/>
  </ds:schemaRefs>
</ds:datastoreItem>
</file>

<file path=customXml/itemProps3.xml><?xml version="1.0" encoding="utf-8"?>
<ds:datastoreItem xmlns:ds="http://schemas.openxmlformats.org/officeDocument/2006/customXml" ds:itemID="{4469CFB2-467E-41A0-8144-A62DDF136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820679-549b-44d6-8b57-16882353d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Ringerike_16-9</Template>
  <TotalTime>1256</TotalTime>
  <Words>444</Words>
  <Application>Microsoft Office PowerPoint</Application>
  <PresentationFormat>Widescreen</PresentationFormat>
  <Paragraphs>71</Paragraphs>
  <Slides>9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Ringerike_PPTmal_16-9</vt:lpstr>
      <vt:lpstr>Kommunikasjonsstrategi</vt:lpstr>
      <vt:lpstr>Noe av det kommunikasjonsavdelingen bidrar med</vt:lpstr>
      <vt:lpstr>Hvorfor en kommunikasjonsstrategi?</vt:lpstr>
      <vt:lpstr>Noen behov som er avdekket</vt:lpstr>
      <vt:lpstr>Kommunikasjonsmål </vt:lpstr>
      <vt:lpstr>1. Innbyggerne kjenner og har tillit til Ringerike kommune</vt:lpstr>
      <vt:lpstr>Tiltak</vt:lpstr>
      <vt:lpstr>Hva tenker dere?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trenger deg!</dc:title>
  <dc:creator>Anette Skafjeld</dc:creator>
  <cp:lastModifiedBy>Mats Øieren</cp:lastModifiedBy>
  <cp:revision>67</cp:revision>
  <dcterms:created xsi:type="dcterms:W3CDTF">2022-11-10T08:32:33Z</dcterms:created>
  <dcterms:modified xsi:type="dcterms:W3CDTF">2026-03-04T08:22:33Z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0x010100E67F46836D60724AA33B775008AC1B8C</vt:lpwstr>
  </property>
  <property fmtid="{D5CDD505-2E9C-101B-9397-08002B2CF9AE}" pid="3" name="MSIP_Label_240e000a-784a-49f9-8684-725ba81aa535_Enabled">
    <vt:lpwstr>true</vt:lpwstr>
  </property>
  <property fmtid="{D5CDD505-2E9C-101B-9397-08002B2CF9AE}" pid="4" name="MSIP_Label_240e000a-784a-49f9-8684-725ba81aa535_SetDate">
    <vt:lpwstr>2023-01-11T07:21:01Z</vt:lpwstr>
  </property>
  <property fmtid="{D5CDD505-2E9C-101B-9397-08002B2CF9AE}" pid="5" name="MSIP_Label_240e000a-784a-49f9-8684-725ba81aa535_Method">
    <vt:lpwstr>Standard</vt:lpwstr>
  </property>
  <property fmtid="{D5CDD505-2E9C-101B-9397-08002B2CF9AE}" pid="6" name="MSIP_Label_240e000a-784a-49f9-8684-725ba81aa535_Name">
    <vt:lpwstr>Intern (Gul)</vt:lpwstr>
  </property>
  <property fmtid="{D5CDD505-2E9C-101B-9397-08002B2CF9AE}" pid="7" name="MSIP_Label_240e000a-784a-49f9-8684-725ba81aa535_SiteId">
    <vt:lpwstr>0f4330da-d9fd-435a-8b1f-bf565cfdadbd</vt:lpwstr>
  </property>
  <property fmtid="{D5CDD505-2E9C-101B-9397-08002B2CF9AE}" pid="8" name="MSIP_Label_240e000a-784a-49f9-8684-725ba81aa535_ActionId">
    <vt:lpwstr>70842535-fdaf-4466-9e60-51ab71139962</vt:lpwstr>
  </property>
  <property fmtid="{D5CDD505-2E9C-101B-9397-08002B2CF9AE}" pid="9" name="MSIP_Label_240e000a-784a-49f9-8684-725ba81aa535_ContentBits">
    <vt:lpwstr>2</vt:lpwstr>
  </property>
  <property fmtid="{D5CDD505-2E9C-101B-9397-08002B2CF9AE}" pid="10" name="ClassificationContentMarkingFooterLocations">
    <vt:lpwstr>Ringerike_PPTmal_16-9:5</vt:lpwstr>
  </property>
  <property fmtid="{D5CDD505-2E9C-101B-9397-08002B2CF9AE}" pid="11" name="ClassificationContentMarkingFooterText">
    <vt:lpwstr>Internt dokument</vt:lpwstr>
  </property>
  <property fmtid="{D5CDD505-2E9C-101B-9397-08002B2CF9AE}" pid="12" name="MediaServiceImageTags">
    <vt:lpwstr/>
  </property>
</Properties>
</file>