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3"/>
  </p:notesMasterIdLst>
  <p:handoutMasterIdLst>
    <p:handoutMasterId r:id="rId24"/>
  </p:handoutMasterIdLst>
  <p:sldIdLst>
    <p:sldId id="304" r:id="rId2"/>
    <p:sldId id="324" r:id="rId3"/>
    <p:sldId id="315" r:id="rId4"/>
    <p:sldId id="306" r:id="rId5"/>
    <p:sldId id="319" r:id="rId6"/>
    <p:sldId id="320" r:id="rId7"/>
    <p:sldId id="321" r:id="rId8"/>
    <p:sldId id="323" r:id="rId9"/>
    <p:sldId id="322" r:id="rId10"/>
    <p:sldId id="309" r:id="rId11"/>
    <p:sldId id="308" r:id="rId12"/>
    <p:sldId id="307" r:id="rId13"/>
    <p:sldId id="311" r:id="rId14"/>
    <p:sldId id="313" r:id="rId15"/>
    <p:sldId id="305" r:id="rId16"/>
    <p:sldId id="310" r:id="rId17"/>
    <p:sldId id="316" r:id="rId18"/>
    <p:sldId id="314" r:id="rId19"/>
    <p:sldId id="317" r:id="rId20"/>
    <p:sldId id="318" r:id="rId21"/>
    <p:sldId id="325" r:id="rId22"/>
  </p:sldIdLst>
  <p:sldSz cx="12192000" cy="6858000"/>
  <p:notesSz cx="6858000" cy="9144000"/>
  <p:embeddedFontLst>
    <p:embeddedFont>
      <p:font typeface="Calibri" panose="020F0502020204030204" pitchFamily="34" charset="0"/>
      <p:regular r:id="rId25"/>
      <p:bold r:id="rId26"/>
      <p:italic r:id="rId27"/>
      <p:boldItalic r:id="rId28"/>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90445" autoAdjust="0"/>
  </p:normalViewPr>
  <p:slideViewPr>
    <p:cSldViewPr snapToGrid="0" snapToObjects="1">
      <p:cViewPr varScale="1">
        <p:scale>
          <a:sx n="121" d="100"/>
          <a:sy n="121" d="100"/>
        </p:scale>
        <p:origin x="116" y="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7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03\Ansatte$\karmol5958\Coronavirus%202020\Kontakter%20og%20smitteoppsporing\Positive%20i%20ringerike%20pr%20%2012.ma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03\Ansatte$\karmol5958\Coronavirus%202020\Kontakter%20og%20smitteoppsporing\Positive%20i%20ringerike%20pr%20%2012.ma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03\Ansatte$\karmol5958\Coronavirus%202020\Kontakter%20og%20smitteoppsporing\Positive%20i%20ringerike%20pr%20%2012.ma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smtClean="0"/>
              <a:t>Covid-19</a:t>
            </a:r>
            <a:r>
              <a:rPr lang="nb-NO" baseline="0" dirty="0" smtClean="0"/>
              <a:t> pr 100.000 innb.</a:t>
            </a:r>
            <a:endParaRPr lang="nb-NO"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0225073031694685"/>
          <c:y val="0.16708333333333336"/>
          <c:w val="0.7378731882442503"/>
          <c:h val="0.72088764946048411"/>
        </c:manualLayout>
      </c:layout>
      <c:barChart>
        <c:barDir val="bar"/>
        <c:grouping val="clustered"/>
        <c:varyColors val="0"/>
        <c:ser>
          <c:idx val="0"/>
          <c:order val="0"/>
          <c:spPr>
            <a:solidFill>
              <a:schemeClr val="accent6"/>
            </a:solidFill>
            <a:ln>
              <a:noFill/>
            </a:ln>
            <a:effectLst/>
          </c:spPr>
          <c:invertIfNegative val="0"/>
          <c:dPt>
            <c:idx val="12"/>
            <c:invertIfNegative val="0"/>
            <c:bubble3D val="0"/>
            <c:spPr>
              <a:solidFill>
                <a:srgbClr val="FF0000"/>
              </a:solidFill>
              <a:ln>
                <a:noFill/>
              </a:ln>
              <a:effectLst/>
            </c:spPr>
            <c:extLst>
              <c:ext xmlns:c16="http://schemas.microsoft.com/office/drawing/2014/chart" uri="{C3380CC4-5D6E-409C-BE32-E72D297353CC}">
                <c16:uniqueId val="{00000001-D459-4FE3-8CF6-EAD3711F9EFE}"/>
              </c:ext>
            </c:extLst>
          </c:dPt>
          <c:cat>
            <c:strRef>
              <c:f>'pr 100000'!$A$5:$A$17</c:f>
              <c:strCache>
                <c:ptCount val="13"/>
                <c:pt idx="0">
                  <c:v>Agder</c:v>
                </c:pt>
                <c:pt idx="1">
                  <c:v>Innlandet</c:v>
                </c:pt>
                <c:pt idx="2">
                  <c:v>Møre-Romsdal</c:v>
                </c:pt>
                <c:pt idx="3">
                  <c:v>Nordland</c:v>
                </c:pt>
                <c:pt idx="4">
                  <c:v>Oslo</c:v>
                </c:pt>
                <c:pt idx="5">
                  <c:v>Rogaland</c:v>
                </c:pt>
                <c:pt idx="6">
                  <c:v>Troms-Finmark</c:v>
                </c:pt>
                <c:pt idx="7">
                  <c:v>Trøndelag</c:v>
                </c:pt>
                <c:pt idx="8">
                  <c:v>Vestfold-Telemark</c:v>
                </c:pt>
                <c:pt idx="9">
                  <c:v>Vestlandet</c:v>
                </c:pt>
                <c:pt idx="10">
                  <c:v>Viken</c:v>
                </c:pt>
                <c:pt idx="12">
                  <c:v>Ringerike</c:v>
                </c:pt>
              </c:strCache>
            </c:strRef>
          </c:cat>
          <c:val>
            <c:numRef>
              <c:f>'pr 100000'!$B$5:$B$17</c:f>
              <c:numCache>
                <c:formatCode>General</c:formatCode>
                <c:ptCount val="13"/>
                <c:pt idx="0">
                  <c:v>110</c:v>
                </c:pt>
                <c:pt idx="1">
                  <c:v>129</c:v>
                </c:pt>
                <c:pt idx="2">
                  <c:v>50</c:v>
                </c:pt>
                <c:pt idx="3">
                  <c:v>48</c:v>
                </c:pt>
                <c:pt idx="4">
                  <c:v>370</c:v>
                </c:pt>
                <c:pt idx="5">
                  <c:v>91</c:v>
                </c:pt>
                <c:pt idx="6">
                  <c:v>104</c:v>
                </c:pt>
                <c:pt idx="7">
                  <c:v>113</c:v>
                </c:pt>
                <c:pt idx="8">
                  <c:v>67</c:v>
                </c:pt>
                <c:pt idx="9">
                  <c:v>138</c:v>
                </c:pt>
                <c:pt idx="10">
                  <c:v>180</c:v>
                </c:pt>
                <c:pt idx="12">
                  <c:v>58</c:v>
                </c:pt>
              </c:numCache>
            </c:numRef>
          </c:val>
          <c:extLst>
            <c:ext xmlns:c16="http://schemas.microsoft.com/office/drawing/2014/chart" uri="{C3380CC4-5D6E-409C-BE32-E72D297353CC}">
              <c16:uniqueId val="{00000002-D459-4FE3-8CF6-EAD3711F9EFE}"/>
            </c:ext>
          </c:extLst>
        </c:ser>
        <c:dLbls>
          <c:showLegendKey val="0"/>
          <c:showVal val="0"/>
          <c:showCatName val="0"/>
          <c:showSerName val="0"/>
          <c:showPercent val="0"/>
          <c:showBubbleSize val="0"/>
        </c:dLbls>
        <c:gapWidth val="182"/>
        <c:axId val="581719088"/>
        <c:axId val="581714168"/>
      </c:barChart>
      <c:catAx>
        <c:axId val="581719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81714168"/>
        <c:crosses val="autoZero"/>
        <c:auto val="1"/>
        <c:lblAlgn val="ctr"/>
        <c:lblOffset val="100"/>
        <c:noMultiLvlLbl val="0"/>
      </c:catAx>
      <c:valAx>
        <c:axId val="581714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8171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7.3638888888888893E-2"/>
          <c:y val="0.15319444444444447"/>
          <c:w val="0.85272222222222227"/>
          <c:h val="0.72088764946048411"/>
        </c:manualLayout>
      </c:layout>
      <c:scatterChart>
        <c:scatterStyle val="lineMarker"/>
        <c:varyColors val="0"/>
        <c:ser>
          <c:idx val="0"/>
          <c:order val="0"/>
          <c:tx>
            <c:strRef>
              <c:f>'Coronakontor aktivitet'!$C$24</c:f>
              <c:strCache>
                <c:ptCount val="1"/>
                <c:pt idx="0">
                  <c:v>I alt henvisninger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'Coronakontor aktivitet'!$B$25:$B$37</c:f>
              <c:numCache>
                <c:formatCode>m/d/yyyy</c:formatCode>
                <c:ptCount val="13"/>
                <c:pt idx="0">
                  <c:v>43949</c:v>
                </c:pt>
                <c:pt idx="1">
                  <c:v>43950</c:v>
                </c:pt>
                <c:pt idx="2">
                  <c:v>43951</c:v>
                </c:pt>
                <c:pt idx="3">
                  <c:v>43955</c:v>
                </c:pt>
                <c:pt idx="4">
                  <c:v>43956</c:v>
                </c:pt>
                <c:pt idx="5">
                  <c:v>43957</c:v>
                </c:pt>
                <c:pt idx="6">
                  <c:v>43958</c:v>
                </c:pt>
                <c:pt idx="7">
                  <c:v>43959</c:v>
                </c:pt>
                <c:pt idx="8">
                  <c:v>43962</c:v>
                </c:pt>
                <c:pt idx="9">
                  <c:v>43963</c:v>
                </c:pt>
                <c:pt idx="10">
                  <c:v>43964</c:v>
                </c:pt>
                <c:pt idx="11">
                  <c:v>43965</c:v>
                </c:pt>
                <c:pt idx="12">
                  <c:v>43966</c:v>
                </c:pt>
              </c:numCache>
            </c:numRef>
          </c:xVal>
          <c:yVal>
            <c:numRef>
              <c:f>'Coronakontor aktivitet'!$C$25:$C$37</c:f>
              <c:numCache>
                <c:formatCode>General</c:formatCode>
                <c:ptCount val="13"/>
                <c:pt idx="0">
                  <c:v>9</c:v>
                </c:pt>
                <c:pt idx="1">
                  <c:v>17</c:v>
                </c:pt>
                <c:pt idx="2">
                  <c:v>21</c:v>
                </c:pt>
                <c:pt idx="3">
                  <c:v>18</c:v>
                </c:pt>
                <c:pt idx="4">
                  <c:v>9</c:v>
                </c:pt>
                <c:pt idx="5">
                  <c:v>6</c:v>
                </c:pt>
                <c:pt idx="6">
                  <c:v>5</c:v>
                </c:pt>
                <c:pt idx="7">
                  <c:v>14</c:v>
                </c:pt>
                <c:pt idx="8">
                  <c:v>29</c:v>
                </c:pt>
                <c:pt idx="9">
                  <c:v>39</c:v>
                </c:pt>
                <c:pt idx="10">
                  <c:v>40</c:v>
                </c:pt>
                <c:pt idx="11">
                  <c:v>33</c:v>
                </c:pt>
                <c:pt idx="12">
                  <c:v>21</c:v>
                </c:pt>
              </c:numCache>
            </c:numRef>
          </c:yVal>
          <c:smooth val="0"/>
          <c:extLst>
            <c:ext xmlns:c16="http://schemas.microsoft.com/office/drawing/2014/chart" uri="{C3380CC4-5D6E-409C-BE32-E72D297353CC}">
              <c16:uniqueId val="{00000000-6D93-47D4-A86A-03414CC2DCA5}"/>
            </c:ext>
          </c:extLst>
        </c:ser>
        <c:dLbls>
          <c:showLegendKey val="0"/>
          <c:showVal val="0"/>
          <c:showCatName val="0"/>
          <c:showSerName val="0"/>
          <c:showPercent val="0"/>
          <c:showBubbleSize val="0"/>
        </c:dLbls>
        <c:axId val="655239960"/>
        <c:axId val="655240616"/>
      </c:scatterChart>
      <c:valAx>
        <c:axId val="655239960"/>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55240616"/>
        <c:crosses val="autoZero"/>
        <c:crossBetween val="midCat"/>
      </c:valAx>
      <c:valAx>
        <c:axId val="65524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55239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Covid-19</a:t>
            </a:r>
            <a:r>
              <a:rPr lang="nb-NO" baseline="0"/>
              <a:t> pos.i Ringerike</a:t>
            </a:r>
            <a:endParaRPr lang="nb-N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'Covid-19 pos'!$B$5</c:f>
              <c:strCache>
                <c:ptCount val="1"/>
                <c:pt idx="0">
                  <c:v>Nye</c:v>
                </c:pt>
              </c:strCache>
            </c:strRef>
          </c:tx>
          <c:spPr>
            <a:ln w="28575" cap="rnd">
              <a:solidFill>
                <a:schemeClr val="accent1"/>
              </a:solidFill>
              <a:round/>
            </a:ln>
            <a:effectLst/>
          </c:spPr>
          <c:marker>
            <c:symbol val="none"/>
          </c:marker>
          <c:cat>
            <c:numRef>
              <c:f>'Covid-19 pos'!$A$6:$A$24</c:f>
              <c:numCache>
                <c:formatCode>d\-mmm</c:formatCode>
                <c:ptCount val="19"/>
                <c:pt idx="0">
                  <c:v>43891</c:v>
                </c:pt>
                <c:pt idx="1">
                  <c:v>43895</c:v>
                </c:pt>
                <c:pt idx="2">
                  <c:v>43900</c:v>
                </c:pt>
                <c:pt idx="3">
                  <c:v>43905</c:v>
                </c:pt>
                <c:pt idx="4">
                  <c:v>43910</c:v>
                </c:pt>
                <c:pt idx="5">
                  <c:v>43915</c:v>
                </c:pt>
                <c:pt idx="6">
                  <c:v>43922</c:v>
                </c:pt>
                <c:pt idx="7">
                  <c:v>43926</c:v>
                </c:pt>
                <c:pt idx="8">
                  <c:v>43931</c:v>
                </c:pt>
                <c:pt idx="9">
                  <c:v>43936</c:v>
                </c:pt>
                <c:pt idx="10">
                  <c:v>43941</c:v>
                </c:pt>
                <c:pt idx="11">
                  <c:v>43946</c:v>
                </c:pt>
                <c:pt idx="12">
                  <c:v>43952</c:v>
                </c:pt>
                <c:pt idx="13">
                  <c:v>43956</c:v>
                </c:pt>
                <c:pt idx="14">
                  <c:v>43961</c:v>
                </c:pt>
                <c:pt idx="15">
                  <c:v>43966</c:v>
                </c:pt>
                <c:pt idx="16">
                  <c:v>43968</c:v>
                </c:pt>
                <c:pt idx="17">
                  <c:v>43969</c:v>
                </c:pt>
                <c:pt idx="18">
                  <c:v>43970</c:v>
                </c:pt>
              </c:numCache>
            </c:numRef>
          </c:cat>
          <c:val>
            <c:numRef>
              <c:f>'Covid-19 pos'!$B$6:$B$24</c:f>
              <c:numCache>
                <c:formatCode>General</c:formatCode>
                <c:ptCount val="19"/>
                <c:pt idx="0">
                  <c:v>0</c:v>
                </c:pt>
                <c:pt idx="1">
                  <c:v>0</c:v>
                </c:pt>
                <c:pt idx="2">
                  <c:v>0</c:v>
                </c:pt>
                <c:pt idx="3">
                  <c:v>1</c:v>
                </c:pt>
                <c:pt idx="4">
                  <c:v>2</c:v>
                </c:pt>
                <c:pt idx="5">
                  <c:v>0</c:v>
                </c:pt>
                <c:pt idx="6">
                  <c:v>2</c:v>
                </c:pt>
                <c:pt idx="7">
                  <c:v>2</c:v>
                </c:pt>
                <c:pt idx="8">
                  <c:v>1</c:v>
                </c:pt>
                <c:pt idx="9">
                  <c:v>0</c:v>
                </c:pt>
                <c:pt idx="10">
                  <c:v>0</c:v>
                </c:pt>
                <c:pt idx="11">
                  <c:v>0</c:v>
                </c:pt>
                <c:pt idx="12">
                  <c:v>0</c:v>
                </c:pt>
                <c:pt idx="13">
                  <c:v>0</c:v>
                </c:pt>
                <c:pt idx="14">
                  <c:v>7</c:v>
                </c:pt>
                <c:pt idx="15">
                  <c:v>2</c:v>
                </c:pt>
                <c:pt idx="16">
                  <c:v>1</c:v>
                </c:pt>
                <c:pt idx="17">
                  <c:v>0</c:v>
                </c:pt>
                <c:pt idx="18">
                  <c:v>2</c:v>
                </c:pt>
              </c:numCache>
            </c:numRef>
          </c:val>
          <c:smooth val="0"/>
          <c:extLst>
            <c:ext xmlns:c16="http://schemas.microsoft.com/office/drawing/2014/chart" uri="{C3380CC4-5D6E-409C-BE32-E72D297353CC}">
              <c16:uniqueId val="{00000000-A1B0-4FFC-9074-32BDBA7D3A15}"/>
            </c:ext>
          </c:extLst>
        </c:ser>
        <c:ser>
          <c:idx val="1"/>
          <c:order val="1"/>
          <c:tx>
            <c:strRef>
              <c:f>'Covid-19 pos'!$C$5</c:f>
              <c:strCache>
                <c:ptCount val="1"/>
                <c:pt idx="0">
                  <c:v>Total</c:v>
                </c:pt>
              </c:strCache>
            </c:strRef>
          </c:tx>
          <c:spPr>
            <a:ln w="28575" cap="rnd">
              <a:solidFill>
                <a:schemeClr val="accent2"/>
              </a:solidFill>
              <a:round/>
            </a:ln>
            <a:effectLst/>
          </c:spPr>
          <c:marker>
            <c:symbol val="none"/>
          </c:marker>
          <c:cat>
            <c:numRef>
              <c:f>'Covid-19 pos'!$A$6:$A$24</c:f>
              <c:numCache>
                <c:formatCode>d\-mmm</c:formatCode>
                <c:ptCount val="19"/>
                <c:pt idx="0">
                  <c:v>43891</c:v>
                </c:pt>
                <c:pt idx="1">
                  <c:v>43895</c:v>
                </c:pt>
                <c:pt idx="2">
                  <c:v>43900</c:v>
                </c:pt>
                <c:pt idx="3">
                  <c:v>43905</c:v>
                </c:pt>
                <c:pt idx="4">
                  <c:v>43910</c:v>
                </c:pt>
                <c:pt idx="5">
                  <c:v>43915</c:v>
                </c:pt>
                <c:pt idx="6">
                  <c:v>43922</c:v>
                </c:pt>
                <c:pt idx="7">
                  <c:v>43926</c:v>
                </c:pt>
                <c:pt idx="8">
                  <c:v>43931</c:v>
                </c:pt>
                <c:pt idx="9">
                  <c:v>43936</c:v>
                </c:pt>
                <c:pt idx="10">
                  <c:v>43941</c:v>
                </c:pt>
                <c:pt idx="11">
                  <c:v>43946</c:v>
                </c:pt>
                <c:pt idx="12">
                  <c:v>43952</c:v>
                </c:pt>
                <c:pt idx="13">
                  <c:v>43956</c:v>
                </c:pt>
                <c:pt idx="14">
                  <c:v>43961</c:v>
                </c:pt>
                <c:pt idx="15">
                  <c:v>43966</c:v>
                </c:pt>
                <c:pt idx="16">
                  <c:v>43968</c:v>
                </c:pt>
                <c:pt idx="17">
                  <c:v>43969</c:v>
                </c:pt>
                <c:pt idx="18">
                  <c:v>43970</c:v>
                </c:pt>
              </c:numCache>
            </c:numRef>
          </c:cat>
          <c:val>
            <c:numRef>
              <c:f>'Covid-19 pos'!$C$6:$C$24</c:f>
              <c:numCache>
                <c:formatCode>General</c:formatCode>
                <c:ptCount val="19"/>
                <c:pt idx="0">
                  <c:v>0</c:v>
                </c:pt>
                <c:pt idx="1">
                  <c:v>0</c:v>
                </c:pt>
                <c:pt idx="2">
                  <c:v>0</c:v>
                </c:pt>
                <c:pt idx="3">
                  <c:v>1</c:v>
                </c:pt>
                <c:pt idx="4">
                  <c:v>3</c:v>
                </c:pt>
                <c:pt idx="5">
                  <c:v>3</c:v>
                </c:pt>
                <c:pt idx="6">
                  <c:v>5</c:v>
                </c:pt>
                <c:pt idx="7">
                  <c:v>7</c:v>
                </c:pt>
                <c:pt idx="8">
                  <c:v>8</c:v>
                </c:pt>
                <c:pt idx="9">
                  <c:v>8</c:v>
                </c:pt>
                <c:pt idx="10">
                  <c:v>8</c:v>
                </c:pt>
                <c:pt idx="11">
                  <c:v>8</c:v>
                </c:pt>
                <c:pt idx="12">
                  <c:v>8</c:v>
                </c:pt>
                <c:pt idx="13">
                  <c:v>8</c:v>
                </c:pt>
                <c:pt idx="14">
                  <c:v>15</c:v>
                </c:pt>
                <c:pt idx="15">
                  <c:v>17</c:v>
                </c:pt>
                <c:pt idx="16">
                  <c:v>18</c:v>
                </c:pt>
                <c:pt idx="17">
                  <c:v>18</c:v>
                </c:pt>
                <c:pt idx="18">
                  <c:v>20</c:v>
                </c:pt>
              </c:numCache>
            </c:numRef>
          </c:val>
          <c:smooth val="0"/>
          <c:extLst>
            <c:ext xmlns:c16="http://schemas.microsoft.com/office/drawing/2014/chart" uri="{C3380CC4-5D6E-409C-BE32-E72D297353CC}">
              <c16:uniqueId val="{00000001-A1B0-4FFC-9074-32BDBA7D3A15}"/>
            </c:ext>
          </c:extLst>
        </c:ser>
        <c:dLbls>
          <c:showLegendKey val="0"/>
          <c:showVal val="0"/>
          <c:showCatName val="0"/>
          <c:showSerName val="0"/>
          <c:showPercent val="0"/>
          <c:showBubbleSize val="0"/>
        </c:dLbls>
        <c:smooth val="0"/>
        <c:axId val="593799288"/>
        <c:axId val="593793712"/>
      </c:lineChart>
      <c:dateAx>
        <c:axId val="59379928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93793712"/>
        <c:crosses val="autoZero"/>
        <c:auto val="1"/>
        <c:lblOffset val="100"/>
        <c:baseTimeUnit val="days"/>
      </c:dateAx>
      <c:valAx>
        <c:axId val="59379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93799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58AB3-C9A0-4E9E-B08B-88CD61701F3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nb-NO"/>
        </a:p>
      </dgm:t>
    </dgm:pt>
    <dgm:pt modelId="{46617F03-708D-44AE-B0AE-920CA9D062EF}">
      <dgm:prSet phldrT="[Tekst]" custT="1"/>
      <dgm:spPr>
        <a:solidFill>
          <a:srgbClr val="00B050">
            <a:alpha val="50000"/>
          </a:srgbClr>
        </a:solidFill>
      </dgm:spPr>
      <dgm:t>
        <a:bodyPr/>
        <a:lstStyle/>
        <a:p>
          <a:r>
            <a:rPr lang="nb-NO" sz="2800" b="1" dirty="0" smtClean="0">
              <a:solidFill>
                <a:srgbClr val="FF0000"/>
              </a:solidFill>
            </a:rPr>
            <a:t>GOD HYGIENE</a:t>
          </a:r>
        </a:p>
        <a:p>
          <a:r>
            <a:rPr lang="nb-NO" sz="1800" dirty="0" smtClean="0"/>
            <a:t>Effektiv</a:t>
          </a:r>
        </a:p>
        <a:p>
          <a:r>
            <a:rPr lang="nb-NO" sz="1800" dirty="0" smtClean="0"/>
            <a:t>Lite inngripende</a:t>
          </a:r>
          <a:endParaRPr lang="nb-NO" sz="1800" dirty="0"/>
        </a:p>
      </dgm:t>
    </dgm:pt>
    <dgm:pt modelId="{5849AB13-46BD-45F5-855F-F77708CF33D2}" type="parTrans" cxnId="{53D6EF7D-CB85-4127-8338-38E5DF70618E}">
      <dgm:prSet/>
      <dgm:spPr/>
      <dgm:t>
        <a:bodyPr/>
        <a:lstStyle/>
        <a:p>
          <a:endParaRPr lang="nb-NO"/>
        </a:p>
      </dgm:t>
    </dgm:pt>
    <dgm:pt modelId="{27406025-7032-47CB-870E-4E27095C2DB7}" type="sibTrans" cxnId="{53D6EF7D-CB85-4127-8338-38E5DF70618E}">
      <dgm:prSet/>
      <dgm:spPr/>
      <dgm:t>
        <a:bodyPr/>
        <a:lstStyle/>
        <a:p>
          <a:endParaRPr lang="nb-NO"/>
        </a:p>
      </dgm:t>
    </dgm:pt>
    <dgm:pt modelId="{F25BFC6F-F4B7-4708-9CBC-6977FF0E5C8F}">
      <dgm:prSet phldrT="[Tekst]" custT="1"/>
      <dgm:spPr>
        <a:solidFill>
          <a:srgbClr val="00B050">
            <a:alpha val="50000"/>
          </a:srgbClr>
        </a:solidFill>
      </dgm:spPr>
      <dgm:t>
        <a:bodyPr/>
        <a:lstStyle/>
        <a:p>
          <a:r>
            <a:rPr lang="nb-NO" sz="2800" b="1" dirty="0" smtClean="0">
              <a:solidFill>
                <a:srgbClr val="FF0000"/>
              </a:solidFill>
            </a:rPr>
            <a:t>Testing</a:t>
          </a:r>
        </a:p>
        <a:p>
          <a:r>
            <a:rPr lang="nb-NO" sz="2800" b="1" dirty="0" smtClean="0">
              <a:solidFill>
                <a:srgbClr val="FF0000"/>
              </a:solidFill>
            </a:rPr>
            <a:t>Isolering</a:t>
          </a:r>
        </a:p>
        <a:p>
          <a:r>
            <a:rPr lang="nb-NO" sz="1800" dirty="0" smtClean="0"/>
            <a:t>Stor effekt</a:t>
          </a:r>
          <a:endParaRPr lang="nb-NO" sz="1800" dirty="0"/>
        </a:p>
      </dgm:t>
    </dgm:pt>
    <dgm:pt modelId="{BA7E351B-D063-4BC5-98DA-11BA4B51FC88}" type="parTrans" cxnId="{CCC5E2C6-190B-451A-A89D-BDB4D8380383}">
      <dgm:prSet/>
      <dgm:spPr/>
      <dgm:t>
        <a:bodyPr/>
        <a:lstStyle/>
        <a:p>
          <a:endParaRPr lang="nb-NO"/>
        </a:p>
      </dgm:t>
    </dgm:pt>
    <dgm:pt modelId="{052D02C9-C05C-4A0B-B618-0C92DB9A86BC}" type="sibTrans" cxnId="{CCC5E2C6-190B-451A-A89D-BDB4D8380383}">
      <dgm:prSet/>
      <dgm:spPr/>
      <dgm:t>
        <a:bodyPr/>
        <a:lstStyle/>
        <a:p>
          <a:endParaRPr lang="nb-NO"/>
        </a:p>
      </dgm:t>
    </dgm:pt>
    <dgm:pt modelId="{ACFDB5B5-8517-4B1D-ADE2-B23489468A4E}">
      <dgm:prSet phldrT="[Tekst]" custT="1"/>
      <dgm:spPr>
        <a:solidFill>
          <a:srgbClr val="92D050">
            <a:alpha val="50000"/>
          </a:srgbClr>
        </a:solidFill>
      </dgm:spPr>
      <dgm:t>
        <a:bodyPr/>
        <a:lstStyle/>
        <a:p>
          <a:r>
            <a:rPr lang="nb-NO" sz="2000" b="1" dirty="0" smtClean="0">
              <a:solidFill>
                <a:srgbClr val="FF0000"/>
              </a:solidFill>
            </a:rPr>
            <a:t>Smitteoppsporing, oppfølging, karantene</a:t>
          </a:r>
        </a:p>
        <a:p>
          <a:endParaRPr lang="nb-NO" sz="1900" dirty="0" smtClean="0"/>
        </a:p>
        <a:p>
          <a:r>
            <a:rPr lang="nb-NO" sz="1800" dirty="0" smtClean="0"/>
            <a:t>Moderat effekt, men bør videreføres. 10 dg. karantene</a:t>
          </a:r>
          <a:endParaRPr lang="nb-NO" sz="1800" dirty="0"/>
        </a:p>
      </dgm:t>
    </dgm:pt>
    <dgm:pt modelId="{1A1C58D9-2EAA-4583-AAAB-3C2DEED318F4}" type="parTrans" cxnId="{89D3C1AC-A9B5-404B-83EA-738F1D0A9C48}">
      <dgm:prSet/>
      <dgm:spPr/>
      <dgm:t>
        <a:bodyPr/>
        <a:lstStyle/>
        <a:p>
          <a:endParaRPr lang="nb-NO"/>
        </a:p>
      </dgm:t>
    </dgm:pt>
    <dgm:pt modelId="{A42028DC-BCE1-45B3-823F-9D6D445233F7}" type="sibTrans" cxnId="{89D3C1AC-A9B5-404B-83EA-738F1D0A9C48}">
      <dgm:prSet/>
      <dgm:spPr/>
      <dgm:t>
        <a:bodyPr/>
        <a:lstStyle/>
        <a:p>
          <a:endParaRPr lang="nb-NO"/>
        </a:p>
      </dgm:t>
    </dgm:pt>
    <dgm:pt modelId="{09860E5E-A30D-4EE6-87AF-533412C03662}">
      <dgm:prSet phldrT="[Tekst]" custT="1"/>
      <dgm:spPr>
        <a:solidFill>
          <a:srgbClr val="FFFF00">
            <a:alpha val="50000"/>
          </a:srgbClr>
        </a:solidFill>
      </dgm:spPr>
      <dgm:t>
        <a:bodyPr/>
        <a:lstStyle/>
        <a:p>
          <a:r>
            <a:rPr lang="nb-NO" sz="2800" b="1" dirty="0" smtClean="0"/>
            <a:t>Reise-restriksjon</a:t>
          </a:r>
        </a:p>
        <a:p>
          <a:r>
            <a:rPr lang="nb-NO" sz="2100" dirty="0" smtClean="0"/>
            <a:t>Innreise-karantene </a:t>
          </a:r>
          <a:r>
            <a:rPr lang="nb-NO" sz="2100" dirty="0" err="1" smtClean="0"/>
            <a:t>avh</a:t>
          </a:r>
          <a:r>
            <a:rPr lang="nb-NO" sz="2100" dirty="0" smtClean="0"/>
            <a:t>. av andre land. Øvrige avsluttes</a:t>
          </a:r>
          <a:endParaRPr lang="nb-NO" sz="2100" dirty="0"/>
        </a:p>
      </dgm:t>
    </dgm:pt>
    <dgm:pt modelId="{1717C40A-A2A2-4410-8BED-1C091263A5E2}" type="parTrans" cxnId="{EEF74550-98B9-42C7-97A9-8B4FDB6C9696}">
      <dgm:prSet/>
      <dgm:spPr/>
      <dgm:t>
        <a:bodyPr/>
        <a:lstStyle/>
        <a:p>
          <a:endParaRPr lang="nb-NO"/>
        </a:p>
      </dgm:t>
    </dgm:pt>
    <dgm:pt modelId="{4BBB864F-B58D-4710-8105-7B7F2FF8CD46}" type="sibTrans" cxnId="{EEF74550-98B9-42C7-97A9-8B4FDB6C9696}">
      <dgm:prSet/>
      <dgm:spPr/>
      <dgm:t>
        <a:bodyPr/>
        <a:lstStyle/>
        <a:p>
          <a:endParaRPr lang="nb-NO"/>
        </a:p>
      </dgm:t>
    </dgm:pt>
    <dgm:pt modelId="{5F18F879-86B5-4806-92E4-082216FDCD45}">
      <dgm:prSet phldrT="[Tekst]" custT="1"/>
      <dgm:spPr>
        <a:solidFill>
          <a:srgbClr val="FFFF00">
            <a:alpha val="50000"/>
          </a:srgbClr>
        </a:solidFill>
      </dgm:spPr>
      <dgm:t>
        <a:bodyPr/>
        <a:lstStyle/>
        <a:p>
          <a:r>
            <a:rPr lang="nb-NO" sz="2800" b="1" dirty="0" smtClean="0"/>
            <a:t>Redusere kontakter</a:t>
          </a:r>
        </a:p>
        <a:p>
          <a:r>
            <a:rPr lang="nb-NO" sz="2100" b="1" dirty="0" smtClean="0">
              <a:solidFill>
                <a:srgbClr val="FF0000"/>
              </a:solidFill>
            </a:rPr>
            <a:t>Avstand minst  1 m., </a:t>
          </a:r>
          <a:r>
            <a:rPr lang="nb-NO" sz="2100" dirty="0" smtClean="0"/>
            <a:t>da kan gruppene være større. Åpne </a:t>
          </a:r>
          <a:r>
            <a:rPr lang="nb-NO" sz="2100" dirty="0" smtClean="0"/>
            <a:t>barnehage og </a:t>
          </a:r>
          <a:r>
            <a:rPr lang="nb-NO" sz="2100" dirty="0" err="1" smtClean="0"/>
            <a:t>utdann.inst</a:t>
          </a:r>
          <a:r>
            <a:rPr lang="nb-NO" sz="2100" dirty="0" smtClean="0"/>
            <a:t>. </a:t>
          </a:r>
          <a:endParaRPr lang="nb-NO" sz="2100" dirty="0"/>
        </a:p>
      </dgm:t>
    </dgm:pt>
    <dgm:pt modelId="{EF33F449-E38E-4923-8214-9AD10CB2305A}" type="parTrans" cxnId="{A51BBB32-4FA6-445D-9E71-C36203E902F5}">
      <dgm:prSet/>
      <dgm:spPr/>
      <dgm:t>
        <a:bodyPr/>
        <a:lstStyle/>
        <a:p>
          <a:endParaRPr lang="nb-NO"/>
        </a:p>
      </dgm:t>
    </dgm:pt>
    <dgm:pt modelId="{E99AC4D3-EE4E-4518-B911-9463506BCB0E}" type="sibTrans" cxnId="{A51BBB32-4FA6-445D-9E71-C36203E902F5}">
      <dgm:prSet/>
      <dgm:spPr/>
      <dgm:t>
        <a:bodyPr/>
        <a:lstStyle/>
        <a:p>
          <a:endParaRPr lang="nb-NO"/>
        </a:p>
      </dgm:t>
    </dgm:pt>
    <dgm:pt modelId="{442A7FC4-FF16-4553-B333-8991A651FCB7}" type="pres">
      <dgm:prSet presAssocID="{14358AB3-C9A0-4E9E-B08B-88CD61701F31}" presName="Name0" presStyleCnt="0">
        <dgm:presLayoutVars>
          <dgm:dir/>
          <dgm:resizeHandles val="exact"/>
        </dgm:presLayoutVars>
      </dgm:prSet>
      <dgm:spPr/>
      <dgm:t>
        <a:bodyPr/>
        <a:lstStyle/>
        <a:p>
          <a:endParaRPr lang="nb-NO"/>
        </a:p>
      </dgm:t>
    </dgm:pt>
    <dgm:pt modelId="{A10A38BD-B269-4242-B054-4756FFC34B57}" type="pres">
      <dgm:prSet presAssocID="{46617F03-708D-44AE-B0AE-920CA9D062EF}" presName="Name5" presStyleLbl="vennNode1" presStyleIdx="0" presStyleCnt="5" custScaleY="173679">
        <dgm:presLayoutVars>
          <dgm:bulletEnabled val="1"/>
        </dgm:presLayoutVars>
      </dgm:prSet>
      <dgm:spPr/>
      <dgm:t>
        <a:bodyPr/>
        <a:lstStyle/>
        <a:p>
          <a:endParaRPr lang="nb-NO"/>
        </a:p>
      </dgm:t>
    </dgm:pt>
    <dgm:pt modelId="{A4AD917E-0FCF-40BD-8799-7789528AA19F}" type="pres">
      <dgm:prSet presAssocID="{27406025-7032-47CB-870E-4E27095C2DB7}" presName="space" presStyleCnt="0"/>
      <dgm:spPr/>
    </dgm:pt>
    <dgm:pt modelId="{D5D2B792-EFEE-4D2D-ABF5-1375D48FC5F6}" type="pres">
      <dgm:prSet presAssocID="{F25BFC6F-F4B7-4708-9CBC-6977FF0E5C8F}" presName="Name5" presStyleLbl="vennNode1" presStyleIdx="1" presStyleCnt="5" custScaleY="173501" custLinFactNeighborX="6967" custLinFactNeighborY="-464">
        <dgm:presLayoutVars>
          <dgm:bulletEnabled val="1"/>
        </dgm:presLayoutVars>
      </dgm:prSet>
      <dgm:spPr/>
      <dgm:t>
        <a:bodyPr/>
        <a:lstStyle/>
        <a:p>
          <a:endParaRPr lang="nb-NO"/>
        </a:p>
      </dgm:t>
    </dgm:pt>
    <dgm:pt modelId="{BF646B01-825C-44D9-B7DE-6048B352EBCE}" type="pres">
      <dgm:prSet presAssocID="{052D02C9-C05C-4A0B-B618-0C92DB9A86BC}" presName="space" presStyleCnt="0"/>
      <dgm:spPr/>
    </dgm:pt>
    <dgm:pt modelId="{77F7681B-1773-471F-94DA-0FDBFB7C88BC}" type="pres">
      <dgm:prSet presAssocID="{ACFDB5B5-8517-4B1D-ADE2-B23489468A4E}" presName="Name5" presStyleLbl="vennNode1" presStyleIdx="2" presStyleCnt="5" custScaleY="167138">
        <dgm:presLayoutVars>
          <dgm:bulletEnabled val="1"/>
        </dgm:presLayoutVars>
      </dgm:prSet>
      <dgm:spPr/>
      <dgm:t>
        <a:bodyPr/>
        <a:lstStyle/>
        <a:p>
          <a:endParaRPr lang="nb-NO"/>
        </a:p>
      </dgm:t>
    </dgm:pt>
    <dgm:pt modelId="{6F1BC0AC-D083-4EFB-A221-C74A34CD4781}" type="pres">
      <dgm:prSet presAssocID="{A42028DC-BCE1-45B3-823F-9D6D445233F7}" presName="space" presStyleCnt="0"/>
      <dgm:spPr/>
    </dgm:pt>
    <dgm:pt modelId="{B2CEAC86-64C9-42E6-94EC-49A7BA85046D}" type="pres">
      <dgm:prSet presAssocID="{09860E5E-A30D-4EE6-87AF-533412C03662}" presName="Name5" presStyleLbl="vennNode1" presStyleIdx="3" presStyleCnt="5" custScaleY="167138">
        <dgm:presLayoutVars>
          <dgm:bulletEnabled val="1"/>
        </dgm:presLayoutVars>
      </dgm:prSet>
      <dgm:spPr/>
      <dgm:t>
        <a:bodyPr/>
        <a:lstStyle/>
        <a:p>
          <a:endParaRPr lang="nb-NO"/>
        </a:p>
      </dgm:t>
    </dgm:pt>
    <dgm:pt modelId="{1CE20656-B616-4EC8-96D9-9CE8EFDEB069}" type="pres">
      <dgm:prSet presAssocID="{4BBB864F-B58D-4710-8105-7B7F2FF8CD46}" presName="space" presStyleCnt="0"/>
      <dgm:spPr/>
    </dgm:pt>
    <dgm:pt modelId="{45C06DC4-7670-4D86-9DE6-00F011CB0C1C}" type="pres">
      <dgm:prSet presAssocID="{5F18F879-86B5-4806-92E4-082216FDCD45}" presName="Name5" presStyleLbl="vennNode1" presStyleIdx="4" presStyleCnt="5" custScaleY="167138">
        <dgm:presLayoutVars>
          <dgm:bulletEnabled val="1"/>
        </dgm:presLayoutVars>
      </dgm:prSet>
      <dgm:spPr/>
      <dgm:t>
        <a:bodyPr/>
        <a:lstStyle/>
        <a:p>
          <a:endParaRPr lang="nb-NO"/>
        </a:p>
      </dgm:t>
    </dgm:pt>
  </dgm:ptLst>
  <dgm:cxnLst>
    <dgm:cxn modelId="{F514CE63-2ED3-4AB3-93B0-AB7B64699754}" type="presOf" srcId="{5F18F879-86B5-4806-92E4-082216FDCD45}" destId="{45C06DC4-7670-4D86-9DE6-00F011CB0C1C}" srcOrd="0" destOrd="0" presId="urn:microsoft.com/office/officeart/2005/8/layout/venn3"/>
    <dgm:cxn modelId="{A768E6DB-A422-49FA-BBC1-DC5973BE0812}" type="presOf" srcId="{46617F03-708D-44AE-B0AE-920CA9D062EF}" destId="{A10A38BD-B269-4242-B054-4756FFC34B57}" srcOrd="0" destOrd="0" presId="urn:microsoft.com/office/officeart/2005/8/layout/venn3"/>
    <dgm:cxn modelId="{4F5EBFA9-81C7-423C-A3A3-74B2AC685B7C}" type="presOf" srcId="{ACFDB5B5-8517-4B1D-ADE2-B23489468A4E}" destId="{77F7681B-1773-471F-94DA-0FDBFB7C88BC}" srcOrd="0" destOrd="0" presId="urn:microsoft.com/office/officeart/2005/8/layout/venn3"/>
    <dgm:cxn modelId="{89D3C1AC-A9B5-404B-83EA-738F1D0A9C48}" srcId="{14358AB3-C9A0-4E9E-B08B-88CD61701F31}" destId="{ACFDB5B5-8517-4B1D-ADE2-B23489468A4E}" srcOrd="2" destOrd="0" parTransId="{1A1C58D9-2EAA-4583-AAAB-3C2DEED318F4}" sibTransId="{A42028DC-BCE1-45B3-823F-9D6D445233F7}"/>
    <dgm:cxn modelId="{53D6EF7D-CB85-4127-8338-38E5DF70618E}" srcId="{14358AB3-C9A0-4E9E-B08B-88CD61701F31}" destId="{46617F03-708D-44AE-B0AE-920CA9D062EF}" srcOrd="0" destOrd="0" parTransId="{5849AB13-46BD-45F5-855F-F77708CF33D2}" sibTransId="{27406025-7032-47CB-870E-4E27095C2DB7}"/>
    <dgm:cxn modelId="{A51BBB32-4FA6-445D-9E71-C36203E902F5}" srcId="{14358AB3-C9A0-4E9E-B08B-88CD61701F31}" destId="{5F18F879-86B5-4806-92E4-082216FDCD45}" srcOrd="4" destOrd="0" parTransId="{EF33F449-E38E-4923-8214-9AD10CB2305A}" sibTransId="{E99AC4D3-EE4E-4518-B911-9463506BCB0E}"/>
    <dgm:cxn modelId="{C25CC123-1951-45A4-B71B-FFA19E38F451}" type="presOf" srcId="{14358AB3-C9A0-4E9E-B08B-88CD61701F31}" destId="{442A7FC4-FF16-4553-B333-8991A651FCB7}" srcOrd="0" destOrd="0" presId="urn:microsoft.com/office/officeart/2005/8/layout/venn3"/>
    <dgm:cxn modelId="{EEF74550-98B9-42C7-97A9-8B4FDB6C9696}" srcId="{14358AB3-C9A0-4E9E-B08B-88CD61701F31}" destId="{09860E5E-A30D-4EE6-87AF-533412C03662}" srcOrd="3" destOrd="0" parTransId="{1717C40A-A2A2-4410-8BED-1C091263A5E2}" sibTransId="{4BBB864F-B58D-4710-8105-7B7F2FF8CD46}"/>
    <dgm:cxn modelId="{DCFD8580-4433-4794-8D24-85CE5C3F72A2}" type="presOf" srcId="{09860E5E-A30D-4EE6-87AF-533412C03662}" destId="{B2CEAC86-64C9-42E6-94EC-49A7BA85046D}" srcOrd="0" destOrd="0" presId="urn:microsoft.com/office/officeart/2005/8/layout/venn3"/>
    <dgm:cxn modelId="{CCC5E2C6-190B-451A-A89D-BDB4D8380383}" srcId="{14358AB3-C9A0-4E9E-B08B-88CD61701F31}" destId="{F25BFC6F-F4B7-4708-9CBC-6977FF0E5C8F}" srcOrd="1" destOrd="0" parTransId="{BA7E351B-D063-4BC5-98DA-11BA4B51FC88}" sibTransId="{052D02C9-C05C-4A0B-B618-0C92DB9A86BC}"/>
    <dgm:cxn modelId="{60643647-3181-4792-9BE7-AE859F0AB9D4}" type="presOf" srcId="{F25BFC6F-F4B7-4708-9CBC-6977FF0E5C8F}" destId="{D5D2B792-EFEE-4D2D-ABF5-1375D48FC5F6}" srcOrd="0" destOrd="0" presId="urn:microsoft.com/office/officeart/2005/8/layout/venn3"/>
    <dgm:cxn modelId="{367D05E6-E74A-4F2F-BD24-105559F647BF}" type="presParOf" srcId="{442A7FC4-FF16-4553-B333-8991A651FCB7}" destId="{A10A38BD-B269-4242-B054-4756FFC34B57}" srcOrd="0" destOrd="0" presId="urn:microsoft.com/office/officeart/2005/8/layout/venn3"/>
    <dgm:cxn modelId="{2073502A-F35B-48E9-AFCC-7AC147E75F6F}" type="presParOf" srcId="{442A7FC4-FF16-4553-B333-8991A651FCB7}" destId="{A4AD917E-0FCF-40BD-8799-7789528AA19F}" srcOrd="1" destOrd="0" presId="urn:microsoft.com/office/officeart/2005/8/layout/venn3"/>
    <dgm:cxn modelId="{E0927C56-0CCC-430A-9962-C7DD937231D2}" type="presParOf" srcId="{442A7FC4-FF16-4553-B333-8991A651FCB7}" destId="{D5D2B792-EFEE-4D2D-ABF5-1375D48FC5F6}" srcOrd="2" destOrd="0" presId="urn:microsoft.com/office/officeart/2005/8/layout/venn3"/>
    <dgm:cxn modelId="{BA54589E-5DE5-4323-A945-1DF8C0CB3E45}" type="presParOf" srcId="{442A7FC4-FF16-4553-B333-8991A651FCB7}" destId="{BF646B01-825C-44D9-B7DE-6048B352EBCE}" srcOrd="3" destOrd="0" presId="urn:microsoft.com/office/officeart/2005/8/layout/venn3"/>
    <dgm:cxn modelId="{283AFFA8-D7AB-4417-A871-2328694B933F}" type="presParOf" srcId="{442A7FC4-FF16-4553-B333-8991A651FCB7}" destId="{77F7681B-1773-471F-94DA-0FDBFB7C88BC}" srcOrd="4" destOrd="0" presId="urn:microsoft.com/office/officeart/2005/8/layout/venn3"/>
    <dgm:cxn modelId="{4FBD5FBF-1125-47D2-BE49-573ECF5C7A56}" type="presParOf" srcId="{442A7FC4-FF16-4553-B333-8991A651FCB7}" destId="{6F1BC0AC-D083-4EFB-A221-C74A34CD4781}" srcOrd="5" destOrd="0" presId="urn:microsoft.com/office/officeart/2005/8/layout/venn3"/>
    <dgm:cxn modelId="{DD72E4ED-7D35-4A71-AF3F-A1FF877CBF24}" type="presParOf" srcId="{442A7FC4-FF16-4553-B333-8991A651FCB7}" destId="{B2CEAC86-64C9-42E6-94EC-49A7BA85046D}" srcOrd="6" destOrd="0" presId="urn:microsoft.com/office/officeart/2005/8/layout/venn3"/>
    <dgm:cxn modelId="{3DD415E2-0AFA-4450-9B22-3ACDFAD04E86}" type="presParOf" srcId="{442A7FC4-FF16-4553-B333-8991A651FCB7}" destId="{1CE20656-B616-4EC8-96D9-9CE8EFDEB069}" srcOrd="7" destOrd="0" presId="urn:microsoft.com/office/officeart/2005/8/layout/venn3"/>
    <dgm:cxn modelId="{F14515A9-D389-480F-BA28-6BB94AC7BB2C}" type="presParOf" srcId="{442A7FC4-FF16-4553-B333-8991A651FCB7}" destId="{45C06DC4-7670-4D86-9DE6-00F011CB0C1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5D431-5975-4327-A049-54FD543A0AF8}"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nb-NO"/>
        </a:p>
      </dgm:t>
    </dgm:pt>
    <dgm:pt modelId="{F19D314B-2606-41A3-844B-85195C9FDBF3}">
      <dgm:prSet phldrT="[Tekst]"/>
      <dgm:spPr/>
      <dgm:t>
        <a:bodyPr/>
        <a:lstStyle/>
        <a:p>
          <a:r>
            <a:rPr lang="nb-NO" dirty="0" smtClean="0"/>
            <a:t>?!!</a:t>
          </a:r>
          <a:endParaRPr lang="nb-NO" dirty="0"/>
        </a:p>
      </dgm:t>
    </dgm:pt>
    <dgm:pt modelId="{60154F85-76E0-49E0-B146-6C8A533E7410}" type="parTrans" cxnId="{CB6CF6B7-CD55-444F-8262-847F30807119}">
      <dgm:prSet/>
      <dgm:spPr/>
      <dgm:t>
        <a:bodyPr/>
        <a:lstStyle/>
        <a:p>
          <a:endParaRPr lang="nb-NO"/>
        </a:p>
      </dgm:t>
    </dgm:pt>
    <dgm:pt modelId="{EDFEECBA-1123-41B8-AECD-D41A4CF747F5}" type="sibTrans" cxnId="{CB6CF6B7-CD55-444F-8262-847F30807119}">
      <dgm:prSet/>
      <dgm:spPr/>
      <dgm:t>
        <a:bodyPr/>
        <a:lstStyle/>
        <a:p>
          <a:endParaRPr lang="nb-NO"/>
        </a:p>
      </dgm:t>
    </dgm:pt>
    <dgm:pt modelId="{529ACBF0-9DE6-49CE-B6AC-CB8AF0C47884}">
      <dgm:prSet phldrT="[Tekst]" custT="1"/>
      <dgm:spPr/>
      <dgm:t>
        <a:bodyPr/>
        <a:lstStyle/>
        <a:p>
          <a:r>
            <a:rPr lang="nb-NO" sz="1400" b="1" dirty="0" smtClean="0">
              <a:solidFill>
                <a:srgbClr val="FF0000"/>
              </a:solidFill>
            </a:rPr>
            <a:t>Index 1</a:t>
          </a:r>
          <a:endParaRPr lang="nb-NO" sz="1400" b="1" dirty="0">
            <a:solidFill>
              <a:srgbClr val="FF0000"/>
            </a:solidFill>
          </a:endParaRPr>
        </a:p>
      </dgm:t>
    </dgm:pt>
    <dgm:pt modelId="{9D0EB110-F362-47B2-A06C-4D9B7B2AA87C}" type="parTrans" cxnId="{C0EA717C-0024-4DE0-B12B-B05B0B16F4B5}">
      <dgm:prSet/>
      <dgm:spPr/>
      <dgm:t>
        <a:bodyPr/>
        <a:lstStyle/>
        <a:p>
          <a:endParaRPr lang="nb-NO"/>
        </a:p>
      </dgm:t>
    </dgm:pt>
    <dgm:pt modelId="{9ED40992-1405-425D-99A4-7C2A2190ABB4}" type="sibTrans" cxnId="{C0EA717C-0024-4DE0-B12B-B05B0B16F4B5}">
      <dgm:prSet/>
      <dgm:spPr/>
      <dgm:t>
        <a:bodyPr/>
        <a:lstStyle/>
        <a:p>
          <a:endParaRPr lang="nb-NO"/>
        </a:p>
      </dgm:t>
    </dgm:pt>
    <dgm:pt modelId="{5096E8E9-07EC-427D-ADC8-0EE042FD91ED}">
      <dgm:prSet phldrT="[Tekst]" custT="1"/>
      <dgm:spPr/>
      <dgm:t>
        <a:bodyPr/>
        <a:lstStyle/>
        <a:p>
          <a:r>
            <a:rPr lang="nb-NO" sz="900" dirty="0" err="1" smtClean="0"/>
            <a:t>Tolpinrud</a:t>
          </a:r>
          <a:r>
            <a:rPr lang="nb-NO" sz="900" dirty="0" smtClean="0"/>
            <a:t> </a:t>
          </a:r>
          <a:r>
            <a:rPr lang="nb-NO" sz="900" dirty="0" err="1" smtClean="0"/>
            <a:t>bhg</a:t>
          </a:r>
          <a:r>
            <a:rPr lang="nb-NO" sz="900" dirty="0" smtClean="0"/>
            <a:t>:</a:t>
          </a:r>
        </a:p>
        <a:p>
          <a:r>
            <a:rPr lang="nb-NO" sz="900" dirty="0" smtClean="0">
              <a:solidFill>
                <a:srgbClr val="FF0000"/>
              </a:solidFill>
            </a:rPr>
            <a:t>2 (A,B) ansatte covid-19 pos. </a:t>
          </a:r>
          <a:endParaRPr lang="nb-NO" sz="900" dirty="0">
            <a:solidFill>
              <a:srgbClr val="FF0000"/>
            </a:solidFill>
          </a:endParaRPr>
        </a:p>
      </dgm:t>
    </dgm:pt>
    <dgm:pt modelId="{D5B42E42-FEC8-4DCE-827B-F763F556B24A}" type="parTrans" cxnId="{81506C98-FEF8-4A8B-9A2D-E9F357AE9501}">
      <dgm:prSet/>
      <dgm:spPr/>
      <dgm:t>
        <a:bodyPr/>
        <a:lstStyle/>
        <a:p>
          <a:endParaRPr lang="nb-NO"/>
        </a:p>
      </dgm:t>
    </dgm:pt>
    <dgm:pt modelId="{0ACF24F9-D20B-466E-BE23-360DEAFE2BC3}" type="sibTrans" cxnId="{81506C98-FEF8-4A8B-9A2D-E9F357AE9501}">
      <dgm:prSet/>
      <dgm:spPr/>
      <dgm:t>
        <a:bodyPr/>
        <a:lstStyle/>
        <a:p>
          <a:endParaRPr lang="nb-NO"/>
        </a:p>
      </dgm:t>
    </dgm:pt>
    <dgm:pt modelId="{98BF6F79-1294-46E1-92A2-E7A512E22524}">
      <dgm:prSet phldrT="[Tekst]" custT="1"/>
      <dgm:spPr/>
      <dgm:t>
        <a:bodyPr/>
        <a:lstStyle/>
        <a:p>
          <a:r>
            <a:rPr lang="nb-NO" sz="900" dirty="0" smtClean="0"/>
            <a:t>Venninne med familie- 4 pers./</a:t>
          </a:r>
        </a:p>
        <a:p>
          <a:r>
            <a:rPr lang="nb-NO" sz="900" b="1" dirty="0" smtClean="0">
              <a:solidFill>
                <a:srgbClr val="FF0000"/>
              </a:solidFill>
            </a:rPr>
            <a:t>2 covid-19 pos.</a:t>
          </a:r>
          <a:endParaRPr lang="nb-NO" sz="900" b="1" dirty="0">
            <a:solidFill>
              <a:srgbClr val="FF0000"/>
            </a:solidFill>
          </a:endParaRPr>
        </a:p>
      </dgm:t>
    </dgm:pt>
    <dgm:pt modelId="{0365FFB8-C1D2-4A0E-AA52-1793C5DC6715}" type="parTrans" cxnId="{ED2B005A-712B-4345-964A-8136B2EF75B5}">
      <dgm:prSet/>
      <dgm:spPr/>
      <dgm:t>
        <a:bodyPr/>
        <a:lstStyle/>
        <a:p>
          <a:endParaRPr lang="nb-NO"/>
        </a:p>
      </dgm:t>
    </dgm:pt>
    <dgm:pt modelId="{144918FA-6101-45F6-9E4E-C06063FFA4E1}" type="sibTrans" cxnId="{ED2B005A-712B-4345-964A-8136B2EF75B5}">
      <dgm:prSet/>
      <dgm:spPr/>
      <dgm:t>
        <a:bodyPr/>
        <a:lstStyle/>
        <a:p>
          <a:endParaRPr lang="nb-NO"/>
        </a:p>
      </dgm:t>
    </dgm:pt>
    <dgm:pt modelId="{45BBC42A-3ED6-4952-80D7-AA79E8A4ACA0}">
      <dgm:prSet phldrT="[Tekst]"/>
      <dgm:spPr/>
      <dgm:t>
        <a:bodyPr/>
        <a:lstStyle/>
        <a:p>
          <a:r>
            <a:rPr lang="nb-NO" dirty="0" err="1" smtClean="0"/>
            <a:t>Spencon</a:t>
          </a:r>
          <a:endParaRPr lang="nb-NO" dirty="0" smtClean="0"/>
        </a:p>
        <a:p>
          <a:r>
            <a:rPr lang="nb-NO" dirty="0" smtClean="0"/>
            <a:t>5 medarbeidere</a:t>
          </a:r>
          <a:endParaRPr lang="nb-NO" dirty="0"/>
        </a:p>
      </dgm:t>
    </dgm:pt>
    <dgm:pt modelId="{E9407D40-B86D-4C6A-A56B-DF003CF80BE7}" type="parTrans" cxnId="{F78337D0-4FF3-48D0-A177-A9B8A5B410D7}">
      <dgm:prSet/>
      <dgm:spPr/>
      <dgm:t>
        <a:bodyPr/>
        <a:lstStyle/>
        <a:p>
          <a:endParaRPr lang="nb-NO"/>
        </a:p>
      </dgm:t>
    </dgm:pt>
    <dgm:pt modelId="{D0808182-FDD3-4927-8CF0-D1675103E8D4}" type="sibTrans" cxnId="{F78337D0-4FF3-48D0-A177-A9B8A5B410D7}">
      <dgm:prSet/>
      <dgm:spPr/>
      <dgm:t>
        <a:bodyPr/>
        <a:lstStyle/>
        <a:p>
          <a:endParaRPr lang="nb-NO"/>
        </a:p>
      </dgm:t>
    </dgm:pt>
    <dgm:pt modelId="{9B7A3747-618C-4291-BF1C-AF9FDBC8BECA}">
      <dgm:prSet phldrT="[Tekst]" custT="1"/>
      <dgm:spPr/>
      <dgm:t>
        <a:bodyPr/>
        <a:lstStyle/>
        <a:p>
          <a:r>
            <a:rPr lang="nb-NO" sz="900" b="1" dirty="0" smtClean="0">
              <a:solidFill>
                <a:srgbClr val="FF0000"/>
              </a:solidFill>
            </a:rPr>
            <a:t>1 pos. Jevnaker</a:t>
          </a:r>
          <a:endParaRPr lang="nb-NO" sz="900" b="1" dirty="0">
            <a:solidFill>
              <a:srgbClr val="FF0000"/>
            </a:solidFill>
          </a:endParaRPr>
        </a:p>
      </dgm:t>
    </dgm:pt>
    <dgm:pt modelId="{1AAE8E50-117B-4EF9-9CA0-F95214881B0A}" type="parTrans" cxnId="{951E7DD7-D9BB-4B1E-BB3E-D344FDA9E1E1}">
      <dgm:prSet/>
      <dgm:spPr/>
      <dgm:t>
        <a:bodyPr/>
        <a:lstStyle/>
        <a:p>
          <a:endParaRPr lang="nb-NO"/>
        </a:p>
      </dgm:t>
    </dgm:pt>
    <dgm:pt modelId="{13F6B57C-ED98-428F-8578-84CE8C04520B}" type="sibTrans" cxnId="{951E7DD7-D9BB-4B1E-BB3E-D344FDA9E1E1}">
      <dgm:prSet/>
      <dgm:spPr/>
      <dgm:t>
        <a:bodyPr/>
        <a:lstStyle/>
        <a:p>
          <a:endParaRPr lang="nb-NO"/>
        </a:p>
      </dgm:t>
    </dgm:pt>
    <dgm:pt modelId="{844DB9B3-8298-4BBA-9F67-224E6D37E625}">
      <dgm:prSet phldrT="[Tekst]"/>
      <dgm:spPr/>
      <dgm:t>
        <a:bodyPr/>
        <a:lstStyle/>
        <a:p>
          <a:r>
            <a:rPr lang="nb-NO" dirty="0" smtClean="0"/>
            <a:t>2 kohort: Måneskinn = 17 barn og 5 voksne</a:t>
          </a:r>
          <a:endParaRPr lang="nb-NO" dirty="0"/>
        </a:p>
      </dgm:t>
    </dgm:pt>
    <dgm:pt modelId="{B30FE59B-69E2-46A4-9692-0F3BE81A7B6F}" type="parTrans" cxnId="{4843CA19-C238-4FE2-B5FE-7FCC37E9B525}">
      <dgm:prSet/>
      <dgm:spPr/>
      <dgm:t>
        <a:bodyPr/>
        <a:lstStyle/>
        <a:p>
          <a:endParaRPr lang="nb-NO"/>
        </a:p>
      </dgm:t>
    </dgm:pt>
    <dgm:pt modelId="{DEBE80FB-0EF0-4F69-96E7-D34837F2BE43}" type="sibTrans" cxnId="{4843CA19-C238-4FE2-B5FE-7FCC37E9B525}">
      <dgm:prSet/>
      <dgm:spPr/>
      <dgm:t>
        <a:bodyPr/>
        <a:lstStyle/>
        <a:p>
          <a:endParaRPr lang="nb-NO"/>
        </a:p>
      </dgm:t>
    </dgm:pt>
    <dgm:pt modelId="{44127EBE-1366-4329-B5B5-6BADBF322050}">
      <dgm:prSet phldrT="[Tekst]"/>
      <dgm:spPr/>
      <dgm:t>
        <a:bodyPr/>
        <a:lstStyle/>
        <a:p>
          <a:r>
            <a:rPr lang="nb-NO" dirty="0" smtClean="0"/>
            <a:t>NK D: HBK Herrelag B 10 spillere </a:t>
          </a:r>
          <a:endParaRPr lang="nb-NO" dirty="0"/>
        </a:p>
      </dgm:t>
    </dgm:pt>
    <dgm:pt modelId="{3FA75781-D499-43C9-BC78-B9C917E4E1F6}" type="parTrans" cxnId="{40FCDD14-30C5-4A28-84A8-B21EE76DEA36}">
      <dgm:prSet/>
      <dgm:spPr/>
      <dgm:t>
        <a:bodyPr/>
        <a:lstStyle/>
        <a:p>
          <a:endParaRPr lang="nb-NO"/>
        </a:p>
      </dgm:t>
    </dgm:pt>
    <dgm:pt modelId="{8F5AEE33-6BA8-4DF9-83C0-DA9F9193EBE3}" type="sibTrans" cxnId="{40FCDD14-30C5-4A28-84A8-B21EE76DEA36}">
      <dgm:prSet/>
      <dgm:spPr/>
      <dgm:t>
        <a:bodyPr/>
        <a:lstStyle/>
        <a:p>
          <a:endParaRPr lang="nb-NO"/>
        </a:p>
      </dgm:t>
    </dgm:pt>
    <dgm:pt modelId="{E69DE1F3-AC23-4AAF-B8E2-64079E6E0434}">
      <dgm:prSet phldrT="[Tekst]"/>
      <dgm:spPr/>
      <dgm:t>
        <a:bodyPr/>
        <a:lstStyle/>
        <a:p>
          <a:r>
            <a:rPr lang="nb-NO" dirty="0" smtClean="0"/>
            <a:t>NK D: </a:t>
          </a:r>
          <a:r>
            <a:rPr lang="nb-NO" dirty="0" err="1" smtClean="0"/>
            <a:t>Hvelven</a:t>
          </a:r>
          <a:r>
            <a:rPr lang="nb-NO" dirty="0" smtClean="0"/>
            <a:t> 89, </a:t>
          </a:r>
        </a:p>
        <a:p>
          <a:r>
            <a:rPr lang="nb-NO" dirty="0" smtClean="0"/>
            <a:t>8 person</a:t>
          </a:r>
          <a:endParaRPr lang="nb-NO" dirty="0"/>
        </a:p>
      </dgm:t>
    </dgm:pt>
    <dgm:pt modelId="{79F54AB6-1EC7-436F-9CE9-570B47B85D73}" type="parTrans" cxnId="{5D4E2340-5048-41CF-BF93-2DAD5EAC51AD}">
      <dgm:prSet/>
      <dgm:spPr/>
      <dgm:t>
        <a:bodyPr/>
        <a:lstStyle/>
        <a:p>
          <a:endParaRPr lang="nb-NO"/>
        </a:p>
      </dgm:t>
    </dgm:pt>
    <dgm:pt modelId="{73F31B97-E4CC-417C-9598-D74CC8B440CD}" type="sibTrans" cxnId="{5D4E2340-5048-41CF-BF93-2DAD5EAC51AD}">
      <dgm:prSet/>
      <dgm:spPr/>
      <dgm:t>
        <a:bodyPr/>
        <a:lstStyle/>
        <a:p>
          <a:endParaRPr lang="nb-NO"/>
        </a:p>
      </dgm:t>
    </dgm:pt>
    <dgm:pt modelId="{FDABFF88-64F9-4205-B5CF-600C37C9FA39}">
      <dgm:prSet phldrT="[Tekst]"/>
      <dgm:spPr/>
      <dgm:t>
        <a:bodyPr/>
        <a:lstStyle/>
        <a:p>
          <a:r>
            <a:rPr lang="nb-NO" dirty="0" smtClean="0"/>
            <a:t>Karantenehotell Klekken, 3 personer</a:t>
          </a:r>
          <a:endParaRPr lang="nb-NO" dirty="0"/>
        </a:p>
      </dgm:t>
    </dgm:pt>
    <dgm:pt modelId="{A77A2550-D7F0-4B22-9BC5-A4F4DF016113}" type="parTrans" cxnId="{D3C2E9BF-7AFA-44D2-80BA-7F052DA9DECA}">
      <dgm:prSet/>
      <dgm:spPr/>
      <dgm:t>
        <a:bodyPr/>
        <a:lstStyle/>
        <a:p>
          <a:endParaRPr lang="nb-NO"/>
        </a:p>
      </dgm:t>
    </dgm:pt>
    <dgm:pt modelId="{B33F5AC2-4629-45DF-B2B4-3BEE500693A4}" type="sibTrans" cxnId="{D3C2E9BF-7AFA-44D2-80BA-7F052DA9DECA}">
      <dgm:prSet/>
      <dgm:spPr/>
      <dgm:t>
        <a:bodyPr/>
        <a:lstStyle/>
        <a:p>
          <a:endParaRPr lang="nb-NO"/>
        </a:p>
      </dgm:t>
    </dgm:pt>
    <dgm:pt modelId="{9AD61B14-B623-4068-83B3-49B5EA78F22F}">
      <dgm:prSet phldrT="[Tekst]"/>
      <dgm:spPr/>
      <dgm:t>
        <a:bodyPr/>
        <a:lstStyle/>
        <a:p>
          <a:r>
            <a:rPr lang="nb-NO" dirty="0" smtClean="0"/>
            <a:t>NK D: 2 basketball spillere</a:t>
          </a:r>
          <a:endParaRPr lang="nb-NO" dirty="0"/>
        </a:p>
      </dgm:t>
    </dgm:pt>
    <dgm:pt modelId="{17703D38-D0B7-4C0A-8858-5D9E63837808}" type="parTrans" cxnId="{0BD5D5BB-582F-477B-A0E7-AD43C0C379FD}">
      <dgm:prSet/>
      <dgm:spPr/>
      <dgm:t>
        <a:bodyPr/>
        <a:lstStyle/>
        <a:p>
          <a:endParaRPr lang="nb-NO"/>
        </a:p>
      </dgm:t>
    </dgm:pt>
    <dgm:pt modelId="{3299D938-18A3-4008-8484-6EF8E52DC67D}" type="sibTrans" cxnId="{0BD5D5BB-582F-477B-A0E7-AD43C0C379FD}">
      <dgm:prSet/>
      <dgm:spPr/>
      <dgm:t>
        <a:bodyPr/>
        <a:lstStyle/>
        <a:p>
          <a:endParaRPr lang="nb-NO"/>
        </a:p>
      </dgm:t>
    </dgm:pt>
    <dgm:pt modelId="{10BD17BA-6EA3-49D8-A765-934473C46188}">
      <dgm:prSet phldrT="[Tekst]"/>
      <dgm:spPr/>
      <dgm:t>
        <a:bodyPr/>
        <a:lstStyle/>
        <a:p>
          <a:r>
            <a:rPr lang="nb-NO" dirty="0" smtClean="0"/>
            <a:t>5 i HO i karantene</a:t>
          </a:r>
          <a:endParaRPr lang="nb-NO" dirty="0"/>
        </a:p>
      </dgm:t>
    </dgm:pt>
    <dgm:pt modelId="{F4A41714-90AC-4048-8029-B2B1D2A48691}" type="parTrans" cxnId="{AB49B273-DEFF-458A-9F71-9064A31DE69A}">
      <dgm:prSet/>
      <dgm:spPr/>
      <dgm:t>
        <a:bodyPr/>
        <a:lstStyle/>
        <a:p>
          <a:endParaRPr lang="nb-NO"/>
        </a:p>
      </dgm:t>
    </dgm:pt>
    <dgm:pt modelId="{A77D1A13-DAD0-4D29-9708-B06C038DBD5E}" type="sibTrans" cxnId="{AB49B273-DEFF-458A-9F71-9064A31DE69A}">
      <dgm:prSet/>
      <dgm:spPr/>
      <dgm:t>
        <a:bodyPr/>
        <a:lstStyle/>
        <a:p>
          <a:endParaRPr lang="nb-NO"/>
        </a:p>
      </dgm:t>
    </dgm:pt>
    <dgm:pt modelId="{B5B4E145-8427-4BD7-A26D-CFC631A4573B}">
      <dgm:prSet phldrT="[Tekst]" custT="1"/>
      <dgm:spPr/>
      <dgm:t>
        <a:bodyPr/>
        <a:lstStyle/>
        <a:p>
          <a:r>
            <a:rPr lang="nb-NO" sz="900" dirty="0" smtClean="0"/>
            <a:t>Sønn </a:t>
          </a:r>
          <a:r>
            <a:rPr lang="nb-NO" sz="900" dirty="0" err="1" smtClean="0"/>
            <a:t>index</a:t>
          </a:r>
          <a:r>
            <a:rPr lang="nb-NO" sz="900" dirty="0" smtClean="0"/>
            <a:t> 1-2 . </a:t>
          </a:r>
          <a:r>
            <a:rPr lang="nb-NO" sz="900" b="1" dirty="0" err="1" smtClean="0">
              <a:solidFill>
                <a:srgbClr val="FF0000"/>
              </a:solidFill>
            </a:rPr>
            <a:t>Covid</a:t>
          </a:r>
          <a:r>
            <a:rPr lang="nb-NO" sz="900" b="1" dirty="0" smtClean="0">
              <a:solidFill>
                <a:srgbClr val="FF0000"/>
              </a:solidFill>
            </a:rPr>
            <a:t> 19 pos.</a:t>
          </a:r>
          <a:endParaRPr lang="nb-NO" sz="900" b="1" dirty="0">
            <a:solidFill>
              <a:srgbClr val="FF0000"/>
            </a:solidFill>
          </a:endParaRPr>
        </a:p>
      </dgm:t>
    </dgm:pt>
    <dgm:pt modelId="{EEE5320A-8854-40D7-A526-2C24A9AB3114}" type="parTrans" cxnId="{DBC15511-F7D9-4938-AF4D-A4CAF33DBB7A}">
      <dgm:prSet/>
      <dgm:spPr/>
      <dgm:t>
        <a:bodyPr/>
        <a:lstStyle/>
        <a:p>
          <a:endParaRPr lang="nb-NO"/>
        </a:p>
      </dgm:t>
    </dgm:pt>
    <dgm:pt modelId="{B6AFD336-AB8C-4DBF-B078-DE1FA336B4D7}" type="sibTrans" cxnId="{DBC15511-F7D9-4938-AF4D-A4CAF33DBB7A}">
      <dgm:prSet/>
      <dgm:spPr/>
      <dgm:t>
        <a:bodyPr/>
        <a:lstStyle/>
        <a:p>
          <a:endParaRPr lang="nb-NO"/>
        </a:p>
      </dgm:t>
    </dgm:pt>
    <dgm:pt modelId="{966920CD-6F07-41C9-8500-C4D6DE117D29}">
      <dgm:prSet phldrT="[Tekst]" custT="1"/>
      <dgm:spPr/>
      <dgm:t>
        <a:bodyPr/>
        <a:lstStyle/>
        <a:p>
          <a:r>
            <a:rPr lang="nb-NO" sz="1400" b="1" dirty="0" smtClean="0">
              <a:solidFill>
                <a:srgbClr val="FF0000"/>
              </a:solidFill>
            </a:rPr>
            <a:t>Index 2</a:t>
          </a:r>
          <a:endParaRPr lang="nb-NO" sz="1400" b="1" dirty="0">
            <a:solidFill>
              <a:srgbClr val="FF0000"/>
            </a:solidFill>
          </a:endParaRPr>
        </a:p>
      </dgm:t>
    </dgm:pt>
    <dgm:pt modelId="{894DB6CA-783F-46BF-B0EE-ED2A963A9672}" type="parTrans" cxnId="{1891A523-6495-4E22-8309-CC8F52D31567}">
      <dgm:prSet/>
      <dgm:spPr/>
      <dgm:t>
        <a:bodyPr/>
        <a:lstStyle/>
        <a:p>
          <a:endParaRPr lang="nb-NO"/>
        </a:p>
      </dgm:t>
    </dgm:pt>
    <dgm:pt modelId="{77DB1A11-F401-408D-AB28-5463B38BDABE}" type="sibTrans" cxnId="{1891A523-6495-4E22-8309-CC8F52D31567}">
      <dgm:prSet/>
      <dgm:spPr/>
      <dgm:t>
        <a:bodyPr/>
        <a:lstStyle/>
        <a:p>
          <a:endParaRPr lang="nb-NO"/>
        </a:p>
      </dgm:t>
    </dgm:pt>
    <dgm:pt modelId="{73BB1860-A0D5-487E-9AF2-D110D450C740}">
      <dgm:prSet phldrT="[Tekst]" custT="1"/>
      <dgm:spPr/>
      <dgm:t>
        <a:bodyPr/>
        <a:lstStyle/>
        <a:p>
          <a:r>
            <a:rPr lang="nb-NO" sz="900" dirty="0" smtClean="0">
              <a:solidFill>
                <a:srgbClr val="FF0000"/>
              </a:solidFill>
            </a:rPr>
            <a:t>1 </a:t>
          </a:r>
          <a:r>
            <a:rPr lang="nb-NO" sz="900" dirty="0" err="1" smtClean="0">
              <a:solidFill>
                <a:srgbClr val="FF0000"/>
              </a:solidFill>
            </a:rPr>
            <a:t>covid</a:t>
          </a:r>
          <a:r>
            <a:rPr lang="nb-NO" sz="900" dirty="0" smtClean="0">
              <a:solidFill>
                <a:srgbClr val="FF0000"/>
              </a:solidFill>
            </a:rPr>
            <a:t> </a:t>
          </a:r>
          <a:r>
            <a:rPr lang="nb-NO" sz="900" dirty="0" err="1" smtClean="0">
              <a:solidFill>
                <a:srgbClr val="FF0000"/>
              </a:solidFill>
            </a:rPr>
            <a:t>pos.ansatt</a:t>
          </a:r>
          <a:endParaRPr lang="nb-NO" sz="900" dirty="0">
            <a:solidFill>
              <a:srgbClr val="FF0000"/>
            </a:solidFill>
          </a:endParaRPr>
        </a:p>
      </dgm:t>
    </dgm:pt>
    <dgm:pt modelId="{D04A31C2-55F3-4910-ABE1-FCADC322E1E8}" type="parTrans" cxnId="{98A0D979-CB6B-4EEE-B56E-7B461DC88AB8}">
      <dgm:prSet/>
      <dgm:spPr/>
      <dgm:t>
        <a:bodyPr/>
        <a:lstStyle/>
        <a:p>
          <a:endParaRPr lang="nb-NO"/>
        </a:p>
      </dgm:t>
    </dgm:pt>
    <dgm:pt modelId="{44EC4D15-AADD-41A4-91D0-6684BE26D74C}" type="sibTrans" cxnId="{98A0D979-CB6B-4EEE-B56E-7B461DC88AB8}">
      <dgm:prSet/>
      <dgm:spPr/>
      <dgm:t>
        <a:bodyPr/>
        <a:lstStyle/>
        <a:p>
          <a:endParaRPr lang="nb-NO"/>
        </a:p>
      </dgm:t>
    </dgm:pt>
    <dgm:pt modelId="{E81F67B7-5028-47F0-AD99-F7033AA747ED}">
      <dgm:prSet phldrT="[Tekst]" custT="1"/>
      <dgm:spPr/>
      <dgm:t>
        <a:bodyPr/>
        <a:lstStyle/>
        <a:p>
          <a:r>
            <a:rPr lang="nb-NO" sz="900" dirty="0" smtClean="0"/>
            <a:t>1 kohort: Stjerneskudd = 8 barn, 2 voksne.</a:t>
          </a:r>
          <a:endParaRPr lang="nb-NO" sz="900" dirty="0"/>
        </a:p>
      </dgm:t>
    </dgm:pt>
    <dgm:pt modelId="{AF297C1C-68AD-42D4-B1D6-4A0EE263762E}" type="parTrans" cxnId="{C3C29A6E-C268-4389-9E18-9A558DA9B03F}">
      <dgm:prSet/>
      <dgm:spPr/>
      <dgm:t>
        <a:bodyPr/>
        <a:lstStyle/>
        <a:p>
          <a:endParaRPr lang="nb-NO"/>
        </a:p>
      </dgm:t>
    </dgm:pt>
    <dgm:pt modelId="{5701C49D-A3FD-4460-939A-967162FD8441}" type="sibTrans" cxnId="{C3C29A6E-C268-4389-9E18-9A558DA9B03F}">
      <dgm:prSet/>
      <dgm:spPr/>
      <dgm:t>
        <a:bodyPr/>
        <a:lstStyle/>
        <a:p>
          <a:endParaRPr lang="nb-NO"/>
        </a:p>
      </dgm:t>
    </dgm:pt>
    <dgm:pt modelId="{E512A0FF-8DB2-45FD-ACFB-B1B2446BCF9B}">
      <dgm:prSet phldrT="[Tekst]" custT="1"/>
      <dgm:spPr/>
      <dgm:t>
        <a:bodyPr/>
        <a:lstStyle/>
        <a:p>
          <a:r>
            <a:rPr lang="nb-NO" sz="1000" b="1" dirty="0" smtClean="0">
              <a:solidFill>
                <a:srgbClr val="FF0000"/>
              </a:solidFill>
            </a:rPr>
            <a:t>1 </a:t>
          </a:r>
          <a:r>
            <a:rPr lang="nb-NO" sz="1000" b="1" dirty="0" err="1" smtClean="0">
              <a:solidFill>
                <a:srgbClr val="FF0000"/>
              </a:solidFill>
            </a:rPr>
            <a:t>covid</a:t>
          </a:r>
          <a:r>
            <a:rPr lang="nb-NO" sz="1000" b="1" dirty="0" smtClean="0">
              <a:solidFill>
                <a:srgbClr val="FF0000"/>
              </a:solidFill>
            </a:rPr>
            <a:t> pos</a:t>
          </a:r>
          <a:r>
            <a:rPr lang="nb-NO" sz="1000" b="1" dirty="0" smtClean="0">
              <a:solidFill>
                <a:srgbClr val="FF0000"/>
              </a:solidFill>
            </a:rPr>
            <a:t>. NK </a:t>
          </a:r>
          <a:r>
            <a:rPr lang="nb-NO" sz="1000" b="1" dirty="0" smtClean="0">
              <a:solidFill>
                <a:srgbClr val="FF0000"/>
              </a:solidFill>
            </a:rPr>
            <a:t>til A</a:t>
          </a:r>
          <a:r>
            <a:rPr lang="nb-NO" sz="700" dirty="0" smtClean="0"/>
            <a:t>.</a:t>
          </a:r>
          <a:endParaRPr lang="nb-NO" sz="700" dirty="0"/>
        </a:p>
      </dgm:t>
    </dgm:pt>
    <dgm:pt modelId="{CC057A70-D437-4CF2-BE5D-682F33DEE25C}" type="parTrans" cxnId="{05A5D7C4-22AE-48FA-A13B-743902F255FE}">
      <dgm:prSet/>
      <dgm:spPr/>
      <dgm:t>
        <a:bodyPr/>
        <a:lstStyle/>
        <a:p>
          <a:endParaRPr lang="nb-NO"/>
        </a:p>
      </dgm:t>
    </dgm:pt>
    <dgm:pt modelId="{0C182CCE-2F1C-4E13-822C-A02DEAF27ADB}" type="sibTrans" cxnId="{05A5D7C4-22AE-48FA-A13B-743902F255FE}">
      <dgm:prSet/>
      <dgm:spPr/>
      <dgm:t>
        <a:bodyPr/>
        <a:lstStyle/>
        <a:p>
          <a:endParaRPr lang="nb-NO"/>
        </a:p>
      </dgm:t>
    </dgm:pt>
    <dgm:pt modelId="{FA2A621F-C1D6-4218-9347-9238409DA04C}">
      <dgm:prSet phldrT="[Tekst]" custT="1"/>
      <dgm:spPr/>
      <dgm:t>
        <a:bodyPr/>
        <a:lstStyle/>
        <a:p>
          <a:r>
            <a:rPr lang="nb-NO" sz="900" dirty="0" smtClean="0"/>
            <a:t>3</a:t>
          </a:r>
        </a:p>
        <a:p>
          <a:r>
            <a:rPr lang="nb-NO" sz="900" dirty="0" smtClean="0"/>
            <a:t>nærkontakter</a:t>
          </a:r>
          <a:endParaRPr lang="nb-NO" sz="900" dirty="0"/>
        </a:p>
      </dgm:t>
    </dgm:pt>
    <dgm:pt modelId="{269530A0-FE8D-4719-BFD8-40DE8AB15259}" type="parTrans" cxnId="{234EC6F3-40FD-44D7-866B-4248D77DAB0D}">
      <dgm:prSet/>
      <dgm:spPr/>
      <dgm:t>
        <a:bodyPr/>
        <a:lstStyle/>
        <a:p>
          <a:endParaRPr lang="nb-NO"/>
        </a:p>
      </dgm:t>
    </dgm:pt>
    <dgm:pt modelId="{BBD225C1-E198-4CAF-AB13-9BF6540DEBB0}" type="sibTrans" cxnId="{234EC6F3-40FD-44D7-866B-4248D77DAB0D}">
      <dgm:prSet/>
      <dgm:spPr/>
      <dgm:t>
        <a:bodyPr/>
        <a:lstStyle/>
        <a:p>
          <a:endParaRPr lang="nb-NO"/>
        </a:p>
      </dgm:t>
    </dgm:pt>
    <dgm:pt modelId="{E292DF50-3632-43E3-9130-BBFD3EB14BBC}">
      <dgm:prSet phldrT="[Tekst]" custT="1"/>
      <dgm:spPr/>
      <dgm:t>
        <a:bodyPr/>
        <a:lstStyle/>
        <a:p>
          <a:r>
            <a:rPr lang="nb-NO" sz="900" b="1" dirty="0" smtClean="0">
              <a:solidFill>
                <a:srgbClr val="FF0000"/>
              </a:solidFill>
            </a:rPr>
            <a:t>1 </a:t>
          </a:r>
          <a:r>
            <a:rPr lang="nb-NO" sz="900" b="1" dirty="0" err="1" smtClean="0">
              <a:solidFill>
                <a:srgbClr val="FF0000"/>
              </a:solidFill>
            </a:rPr>
            <a:t>covid</a:t>
          </a:r>
          <a:r>
            <a:rPr lang="nb-NO" sz="900" b="1" dirty="0" smtClean="0">
              <a:solidFill>
                <a:srgbClr val="FF0000"/>
              </a:solidFill>
            </a:rPr>
            <a:t> pos.</a:t>
          </a:r>
        </a:p>
        <a:p>
          <a:r>
            <a:rPr lang="nb-NO" sz="900" b="1" dirty="0" smtClean="0">
              <a:solidFill>
                <a:srgbClr val="FF0000"/>
              </a:solidFill>
            </a:rPr>
            <a:t>NK til </a:t>
          </a:r>
          <a:r>
            <a:rPr lang="nb-NO" sz="900" b="1" dirty="0" smtClean="0">
              <a:solidFill>
                <a:srgbClr val="FF0000"/>
              </a:solidFill>
            </a:rPr>
            <a:t>A</a:t>
          </a:r>
          <a:endParaRPr lang="nb-NO" sz="900" b="1" dirty="0">
            <a:solidFill>
              <a:srgbClr val="FF0000"/>
            </a:solidFill>
          </a:endParaRPr>
        </a:p>
      </dgm:t>
    </dgm:pt>
    <dgm:pt modelId="{A4081A64-0DD9-4583-9D37-97DD8C4C6637}" type="parTrans" cxnId="{E962F9B0-E397-4333-B3AD-62C29690B74B}">
      <dgm:prSet/>
      <dgm:spPr/>
      <dgm:t>
        <a:bodyPr/>
        <a:lstStyle/>
        <a:p>
          <a:endParaRPr lang="nb-NO"/>
        </a:p>
      </dgm:t>
    </dgm:pt>
    <dgm:pt modelId="{098C5ADC-2F83-4148-92ED-E3D9D39C9A33}" type="sibTrans" cxnId="{E962F9B0-E397-4333-B3AD-62C29690B74B}">
      <dgm:prSet/>
      <dgm:spPr/>
      <dgm:t>
        <a:bodyPr/>
        <a:lstStyle/>
        <a:p>
          <a:endParaRPr lang="nb-NO"/>
        </a:p>
      </dgm:t>
    </dgm:pt>
    <dgm:pt modelId="{2D9D0A62-5F68-4764-97B1-6A5BE16F24CE}">
      <dgm:prSet phldrT="[Tekst]" custT="1"/>
      <dgm:spPr/>
      <dgm:t>
        <a:bodyPr/>
        <a:lstStyle/>
        <a:p>
          <a:r>
            <a:rPr lang="nb-NO" sz="900" b="1" dirty="0" smtClean="0">
              <a:solidFill>
                <a:schemeClr val="tx1"/>
              </a:solidFill>
            </a:rPr>
            <a:t>3 </a:t>
          </a:r>
          <a:r>
            <a:rPr lang="nb-NO" sz="900" b="0" dirty="0" smtClean="0">
              <a:solidFill>
                <a:schemeClr val="tx1"/>
              </a:solidFill>
            </a:rPr>
            <a:t>nærkontakter</a:t>
          </a:r>
          <a:endParaRPr lang="nb-NO" sz="900" b="0" dirty="0">
            <a:solidFill>
              <a:schemeClr val="tx1"/>
            </a:solidFill>
          </a:endParaRPr>
        </a:p>
      </dgm:t>
    </dgm:pt>
    <dgm:pt modelId="{1DC1C74D-B77C-447A-BA4E-0A4ED2714E2E}" type="parTrans" cxnId="{03298CDE-C443-4C49-BAA5-72F48E0A4575}">
      <dgm:prSet/>
      <dgm:spPr/>
      <dgm:t>
        <a:bodyPr/>
        <a:lstStyle/>
        <a:p>
          <a:endParaRPr lang="nb-NO"/>
        </a:p>
      </dgm:t>
    </dgm:pt>
    <dgm:pt modelId="{EFB0FC3E-BD87-414E-B6E3-1D912AEC97B1}" type="sibTrans" cxnId="{03298CDE-C443-4C49-BAA5-72F48E0A4575}">
      <dgm:prSet/>
      <dgm:spPr/>
      <dgm:t>
        <a:bodyPr/>
        <a:lstStyle/>
        <a:p>
          <a:endParaRPr lang="nb-NO"/>
        </a:p>
      </dgm:t>
    </dgm:pt>
    <dgm:pt modelId="{716DF21E-AB81-49BF-A564-B6359DC00145}">
      <dgm:prSet phldrT="[Tekst]" custT="1"/>
      <dgm:spPr/>
      <dgm:t>
        <a:bodyPr/>
        <a:lstStyle/>
        <a:p>
          <a:r>
            <a:rPr lang="nb-NO" sz="900" b="1" dirty="0" smtClean="0">
              <a:solidFill>
                <a:srgbClr val="FF0000"/>
              </a:solidFill>
            </a:rPr>
            <a:t>1 </a:t>
          </a:r>
          <a:r>
            <a:rPr lang="nb-NO" sz="900" b="1" dirty="0" err="1" smtClean="0">
              <a:solidFill>
                <a:srgbClr val="FF0000"/>
              </a:solidFill>
            </a:rPr>
            <a:t>covid</a:t>
          </a:r>
          <a:r>
            <a:rPr lang="nb-NO" sz="900" b="1" dirty="0" smtClean="0">
              <a:solidFill>
                <a:srgbClr val="FF0000"/>
              </a:solidFill>
            </a:rPr>
            <a:t> pos. NK til A</a:t>
          </a:r>
          <a:endParaRPr lang="nb-NO" sz="900" dirty="0"/>
        </a:p>
      </dgm:t>
    </dgm:pt>
    <dgm:pt modelId="{9F74BF00-6374-4BEE-90B6-E3237A6D7339}" type="parTrans" cxnId="{960E2D2F-503B-4BB7-B160-DAE577DAE5F8}">
      <dgm:prSet/>
      <dgm:spPr/>
      <dgm:t>
        <a:bodyPr/>
        <a:lstStyle/>
        <a:p>
          <a:endParaRPr lang="nb-NO"/>
        </a:p>
      </dgm:t>
    </dgm:pt>
    <dgm:pt modelId="{A63BE603-5C8D-4BE2-AAD6-E56344D2A644}" type="sibTrans" cxnId="{960E2D2F-503B-4BB7-B160-DAE577DAE5F8}">
      <dgm:prSet/>
      <dgm:spPr/>
      <dgm:t>
        <a:bodyPr/>
        <a:lstStyle/>
        <a:p>
          <a:endParaRPr lang="nb-NO"/>
        </a:p>
      </dgm:t>
    </dgm:pt>
    <dgm:pt modelId="{98854AC3-0CC3-4AD9-93F3-DBBA20806FEC}">
      <dgm:prSet phldrT="[Tekst]" custT="1"/>
      <dgm:spPr/>
      <dgm:t>
        <a:bodyPr/>
        <a:lstStyle/>
        <a:p>
          <a:r>
            <a:rPr lang="nb-NO" sz="900" b="1" dirty="0" smtClean="0">
              <a:solidFill>
                <a:srgbClr val="FF0000"/>
              </a:solidFill>
            </a:rPr>
            <a:t>1 </a:t>
          </a:r>
          <a:r>
            <a:rPr lang="nb-NO" sz="900" b="1" dirty="0" err="1" smtClean="0">
              <a:solidFill>
                <a:srgbClr val="FF0000"/>
              </a:solidFill>
            </a:rPr>
            <a:t>covid</a:t>
          </a:r>
          <a:r>
            <a:rPr lang="nb-NO" sz="900" b="1" dirty="0" smtClean="0">
              <a:solidFill>
                <a:srgbClr val="FF0000"/>
              </a:solidFill>
            </a:rPr>
            <a:t> pos. NK</a:t>
          </a:r>
          <a:endParaRPr lang="nb-NO" sz="900" b="0" dirty="0"/>
        </a:p>
      </dgm:t>
    </dgm:pt>
    <dgm:pt modelId="{F9259BFE-8BF7-4D4E-B582-CFD90A31CE7A}" type="parTrans" cxnId="{FF9E01A3-031D-4001-848B-3F78BAE71B4B}">
      <dgm:prSet/>
      <dgm:spPr/>
      <dgm:t>
        <a:bodyPr/>
        <a:lstStyle/>
        <a:p>
          <a:endParaRPr lang="nb-NO"/>
        </a:p>
      </dgm:t>
    </dgm:pt>
    <dgm:pt modelId="{0F98A4B4-9052-46BE-AD4B-543F9B28428E}" type="sibTrans" cxnId="{FF9E01A3-031D-4001-848B-3F78BAE71B4B}">
      <dgm:prSet/>
      <dgm:spPr/>
      <dgm:t>
        <a:bodyPr/>
        <a:lstStyle/>
        <a:p>
          <a:endParaRPr lang="nb-NO"/>
        </a:p>
      </dgm:t>
    </dgm:pt>
    <dgm:pt modelId="{51827716-990E-4F5A-8576-82651449E13E}" type="pres">
      <dgm:prSet presAssocID="{5355D431-5975-4327-A049-54FD543A0AF8}" presName="hierChild1" presStyleCnt="0">
        <dgm:presLayoutVars>
          <dgm:chPref val="1"/>
          <dgm:dir/>
          <dgm:animOne val="branch"/>
          <dgm:animLvl val="lvl"/>
          <dgm:resizeHandles/>
        </dgm:presLayoutVars>
      </dgm:prSet>
      <dgm:spPr/>
      <dgm:t>
        <a:bodyPr/>
        <a:lstStyle/>
        <a:p>
          <a:endParaRPr lang="nb-NO"/>
        </a:p>
      </dgm:t>
    </dgm:pt>
    <dgm:pt modelId="{CC43112C-7B44-48AF-9ECA-6B368ED99799}" type="pres">
      <dgm:prSet presAssocID="{F19D314B-2606-41A3-844B-85195C9FDBF3}" presName="hierRoot1" presStyleCnt="0"/>
      <dgm:spPr/>
    </dgm:pt>
    <dgm:pt modelId="{D72F6E14-613A-4E72-AB5A-402E59DF9E8F}" type="pres">
      <dgm:prSet presAssocID="{F19D314B-2606-41A3-844B-85195C9FDBF3}" presName="composite" presStyleCnt="0"/>
      <dgm:spPr/>
    </dgm:pt>
    <dgm:pt modelId="{431B626E-B1D4-4F60-A18F-4E5420FD0EA7}" type="pres">
      <dgm:prSet presAssocID="{F19D314B-2606-41A3-844B-85195C9FDBF3}" presName="image" presStyleLbl="node0" presStyleIdx="0" presStyleCnt="1"/>
      <dgm:spPr>
        <a:solidFill>
          <a:schemeClr val="accent4">
            <a:lumMod val="50000"/>
          </a:schemeClr>
        </a:solidFill>
      </dgm:spPr>
      <dgm:t>
        <a:bodyPr/>
        <a:lstStyle/>
        <a:p>
          <a:endParaRPr lang="nb-NO"/>
        </a:p>
      </dgm:t>
    </dgm:pt>
    <dgm:pt modelId="{F0844C73-DE92-42DA-BADC-022BE620F13F}" type="pres">
      <dgm:prSet presAssocID="{F19D314B-2606-41A3-844B-85195C9FDBF3}" presName="text" presStyleLbl="revTx" presStyleIdx="0" presStyleCnt="22">
        <dgm:presLayoutVars>
          <dgm:chPref val="3"/>
        </dgm:presLayoutVars>
      </dgm:prSet>
      <dgm:spPr/>
      <dgm:t>
        <a:bodyPr/>
        <a:lstStyle/>
        <a:p>
          <a:endParaRPr lang="nb-NO"/>
        </a:p>
      </dgm:t>
    </dgm:pt>
    <dgm:pt modelId="{12CF0CD9-1DAB-4B2A-8633-F6E0B7846F16}" type="pres">
      <dgm:prSet presAssocID="{F19D314B-2606-41A3-844B-85195C9FDBF3}" presName="hierChild2" presStyleCnt="0"/>
      <dgm:spPr/>
    </dgm:pt>
    <dgm:pt modelId="{5AFE9AE7-1D8C-479B-90EC-F5D8EB841C36}" type="pres">
      <dgm:prSet presAssocID="{9D0EB110-F362-47B2-A06C-4D9B7B2AA87C}" presName="Name10" presStyleLbl="parChTrans1D2" presStyleIdx="0" presStyleCnt="2"/>
      <dgm:spPr/>
      <dgm:t>
        <a:bodyPr/>
        <a:lstStyle/>
        <a:p>
          <a:endParaRPr lang="nb-NO"/>
        </a:p>
      </dgm:t>
    </dgm:pt>
    <dgm:pt modelId="{39164D4B-7F62-41D9-A2CB-7BCC9D322DD4}" type="pres">
      <dgm:prSet presAssocID="{529ACBF0-9DE6-49CE-B6AC-CB8AF0C47884}" presName="hierRoot2" presStyleCnt="0"/>
      <dgm:spPr/>
    </dgm:pt>
    <dgm:pt modelId="{46CCBBBB-9865-4C8C-A917-767CEE28A940}" type="pres">
      <dgm:prSet presAssocID="{529ACBF0-9DE6-49CE-B6AC-CB8AF0C47884}" presName="composite2" presStyleCnt="0"/>
      <dgm:spPr/>
    </dgm:pt>
    <dgm:pt modelId="{F03CD61F-2E73-4252-ABE3-AC2E59451A69}" type="pres">
      <dgm:prSet presAssocID="{529ACBF0-9DE6-49CE-B6AC-CB8AF0C47884}" presName="image2" presStyleLbl="node2" presStyleIdx="0" presStyleCnt="2" custScaleX="100648" custScaleY="98639"/>
      <dgm:spPr>
        <a:solidFill>
          <a:srgbClr val="FF0000"/>
        </a:solidFill>
      </dgm:spPr>
      <dgm:t>
        <a:bodyPr/>
        <a:lstStyle/>
        <a:p>
          <a:endParaRPr lang="nb-NO"/>
        </a:p>
      </dgm:t>
    </dgm:pt>
    <dgm:pt modelId="{463C7B40-35FC-4DCE-A566-3300485E2FA5}" type="pres">
      <dgm:prSet presAssocID="{529ACBF0-9DE6-49CE-B6AC-CB8AF0C47884}" presName="text2" presStyleLbl="revTx" presStyleIdx="1" presStyleCnt="22">
        <dgm:presLayoutVars>
          <dgm:chPref val="3"/>
        </dgm:presLayoutVars>
      </dgm:prSet>
      <dgm:spPr/>
      <dgm:t>
        <a:bodyPr/>
        <a:lstStyle/>
        <a:p>
          <a:endParaRPr lang="nb-NO"/>
        </a:p>
      </dgm:t>
    </dgm:pt>
    <dgm:pt modelId="{648D98BB-83AB-4327-B497-787FEDEBDCCC}" type="pres">
      <dgm:prSet presAssocID="{529ACBF0-9DE6-49CE-B6AC-CB8AF0C47884}" presName="hierChild3" presStyleCnt="0"/>
      <dgm:spPr/>
    </dgm:pt>
    <dgm:pt modelId="{0436A7B8-8EEC-4891-B95E-3821572E58B1}" type="pres">
      <dgm:prSet presAssocID="{D5B42E42-FEC8-4DCE-827B-F763F556B24A}" presName="Name17" presStyleLbl="parChTrans1D3" presStyleIdx="0" presStyleCnt="4"/>
      <dgm:spPr/>
      <dgm:t>
        <a:bodyPr/>
        <a:lstStyle/>
        <a:p>
          <a:endParaRPr lang="nb-NO"/>
        </a:p>
      </dgm:t>
    </dgm:pt>
    <dgm:pt modelId="{60ED7534-ED3C-45EB-812E-2BAAD6C49702}" type="pres">
      <dgm:prSet presAssocID="{5096E8E9-07EC-427D-ADC8-0EE042FD91ED}" presName="hierRoot3" presStyleCnt="0"/>
      <dgm:spPr/>
    </dgm:pt>
    <dgm:pt modelId="{1A6B3BC6-E21F-441D-AB9F-E52493FF8615}" type="pres">
      <dgm:prSet presAssocID="{5096E8E9-07EC-427D-ADC8-0EE042FD91ED}" presName="composite3" presStyleCnt="0"/>
      <dgm:spPr/>
    </dgm:pt>
    <dgm:pt modelId="{B7060476-3169-4185-9A8B-0F75AC802E61}" type="pres">
      <dgm:prSet presAssocID="{5096E8E9-07EC-427D-ADC8-0EE042FD91ED}" presName="image3" presStyleLbl="node3" presStyleIdx="0" presStyleCnt="4"/>
      <dgm:spPr>
        <a:solidFill>
          <a:srgbClr val="FF0000"/>
        </a:solidFill>
      </dgm:spPr>
      <dgm:t>
        <a:bodyPr/>
        <a:lstStyle/>
        <a:p>
          <a:endParaRPr lang="nb-NO"/>
        </a:p>
      </dgm:t>
    </dgm:pt>
    <dgm:pt modelId="{03B1B781-1CB9-461E-81D3-C3172CB3CA08}" type="pres">
      <dgm:prSet presAssocID="{5096E8E9-07EC-427D-ADC8-0EE042FD91ED}" presName="text3" presStyleLbl="revTx" presStyleIdx="2" presStyleCnt="22" custScaleX="149248" custLinFactNeighborX="27803" custLinFactNeighborY="-4732">
        <dgm:presLayoutVars>
          <dgm:chPref val="3"/>
        </dgm:presLayoutVars>
      </dgm:prSet>
      <dgm:spPr/>
      <dgm:t>
        <a:bodyPr/>
        <a:lstStyle/>
        <a:p>
          <a:endParaRPr lang="nb-NO"/>
        </a:p>
      </dgm:t>
    </dgm:pt>
    <dgm:pt modelId="{AFA4D405-F9B6-4540-9356-956792596687}" type="pres">
      <dgm:prSet presAssocID="{5096E8E9-07EC-427D-ADC8-0EE042FD91ED}" presName="hierChild4" presStyleCnt="0"/>
      <dgm:spPr/>
    </dgm:pt>
    <dgm:pt modelId="{005F8BDE-01CF-4BBE-87C0-BB410A65EC16}" type="pres">
      <dgm:prSet presAssocID="{D04A31C2-55F3-4910-ABE1-FCADC322E1E8}" presName="Name23" presStyleLbl="parChTrans1D4" presStyleIdx="0" presStyleCnt="15"/>
      <dgm:spPr/>
      <dgm:t>
        <a:bodyPr/>
        <a:lstStyle/>
        <a:p>
          <a:endParaRPr lang="nb-NO"/>
        </a:p>
      </dgm:t>
    </dgm:pt>
    <dgm:pt modelId="{643C21BE-F061-4BE9-AB2A-C10A1ABC8898}" type="pres">
      <dgm:prSet presAssocID="{73BB1860-A0D5-487E-9AF2-D110D450C740}" presName="hierRoot4" presStyleCnt="0"/>
      <dgm:spPr/>
    </dgm:pt>
    <dgm:pt modelId="{AAF6A9EF-40D6-42C6-B520-2E214C1CE84D}" type="pres">
      <dgm:prSet presAssocID="{73BB1860-A0D5-487E-9AF2-D110D450C740}" presName="composite4" presStyleCnt="0"/>
      <dgm:spPr/>
    </dgm:pt>
    <dgm:pt modelId="{B39B9198-F8CA-43BC-BDE7-45D45C22612C}" type="pres">
      <dgm:prSet presAssocID="{73BB1860-A0D5-487E-9AF2-D110D450C740}" presName="image4" presStyleLbl="node4" presStyleIdx="0" presStyleCnt="15"/>
      <dgm:spPr>
        <a:solidFill>
          <a:srgbClr val="FF0000"/>
        </a:solidFill>
      </dgm:spPr>
      <dgm:t>
        <a:bodyPr/>
        <a:lstStyle/>
        <a:p>
          <a:endParaRPr lang="nb-NO"/>
        </a:p>
      </dgm:t>
    </dgm:pt>
    <dgm:pt modelId="{FAFCF11C-BDE8-4D14-A1F1-0669AA2C2242}" type="pres">
      <dgm:prSet presAssocID="{73BB1860-A0D5-487E-9AF2-D110D450C740}" presName="text4" presStyleLbl="revTx" presStyleIdx="3" presStyleCnt="22">
        <dgm:presLayoutVars>
          <dgm:chPref val="3"/>
        </dgm:presLayoutVars>
      </dgm:prSet>
      <dgm:spPr/>
      <dgm:t>
        <a:bodyPr/>
        <a:lstStyle/>
        <a:p>
          <a:endParaRPr lang="nb-NO"/>
        </a:p>
      </dgm:t>
    </dgm:pt>
    <dgm:pt modelId="{2A6BA8DD-4A3A-4CA7-8C87-C5491407AD5A}" type="pres">
      <dgm:prSet presAssocID="{73BB1860-A0D5-487E-9AF2-D110D450C740}" presName="hierChild5" presStyleCnt="0"/>
      <dgm:spPr/>
    </dgm:pt>
    <dgm:pt modelId="{7D4F21C7-86C3-43B2-A036-47A9EEFA5071}" type="pres">
      <dgm:prSet presAssocID="{AF297C1C-68AD-42D4-B1D6-4A0EE263762E}" presName="Name23" presStyleLbl="parChTrans1D4" presStyleIdx="1" presStyleCnt="15"/>
      <dgm:spPr/>
      <dgm:t>
        <a:bodyPr/>
        <a:lstStyle/>
        <a:p>
          <a:endParaRPr lang="nb-NO"/>
        </a:p>
      </dgm:t>
    </dgm:pt>
    <dgm:pt modelId="{753CC8DF-5B22-4AA1-AC35-14322B2977E3}" type="pres">
      <dgm:prSet presAssocID="{E81F67B7-5028-47F0-AD99-F7033AA747ED}" presName="hierRoot4" presStyleCnt="0"/>
      <dgm:spPr/>
    </dgm:pt>
    <dgm:pt modelId="{CCD6CB7D-0935-4DC5-AB02-C7852F213DAE}" type="pres">
      <dgm:prSet presAssocID="{E81F67B7-5028-47F0-AD99-F7033AA747ED}" presName="composite4" presStyleCnt="0"/>
      <dgm:spPr/>
    </dgm:pt>
    <dgm:pt modelId="{2017C36C-51C0-4A97-B42B-68D3BF076D93}" type="pres">
      <dgm:prSet presAssocID="{E81F67B7-5028-47F0-AD99-F7033AA747ED}" presName="image4" presStyleLbl="node4" presStyleIdx="1" presStyleCnt="15"/>
      <dgm:spPr>
        <a:solidFill>
          <a:srgbClr val="92D050"/>
        </a:solidFill>
      </dgm:spPr>
      <dgm:t>
        <a:bodyPr/>
        <a:lstStyle/>
        <a:p>
          <a:endParaRPr lang="nb-NO"/>
        </a:p>
      </dgm:t>
    </dgm:pt>
    <dgm:pt modelId="{4EDE7225-DEE9-4123-A98A-BD5D9CB659FC}" type="pres">
      <dgm:prSet presAssocID="{E81F67B7-5028-47F0-AD99-F7033AA747ED}" presName="text4" presStyleLbl="revTx" presStyleIdx="4" presStyleCnt="22">
        <dgm:presLayoutVars>
          <dgm:chPref val="3"/>
        </dgm:presLayoutVars>
      </dgm:prSet>
      <dgm:spPr/>
      <dgm:t>
        <a:bodyPr/>
        <a:lstStyle/>
        <a:p>
          <a:endParaRPr lang="nb-NO"/>
        </a:p>
      </dgm:t>
    </dgm:pt>
    <dgm:pt modelId="{40B8D5F0-3B4E-46F9-8B2E-54ED665D4321}" type="pres">
      <dgm:prSet presAssocID="{E81F67B7-5028-47F0-AD99-F7033AA747ED}" presName="hierChild5" presStyleCnt="0"/>
      <dgm:spPr/>
    </dgm:pt>
    <dgm:pt modelId="{228A182C-0A4D-4D02-BB1C-E7EABF533937}" type="pres">
      <dgm:prSet presAssocID="{B30FE59B-69E2-46A4-9692-0F3BE81A7B6F}" presName="Name23" presStyleLbl="parChTrans1D4" presStyleIdx="2" presStyleCnt="15"/>
      <dgm:spPr/>
      <dgm:t>
        <a:bodyPr/>
        <a:lstStyle/>
        <a:p>
          <a:endParaRPr lang="nb-NO"/>
        </a:p>
      </dgm:t>
    </dgm:pt>
    <dgm:pt modelId="{9B6411A5-B07E-4751-A846-3B19644C931E}" type="pres">
      <dgm:prSet presAssocID="{844DB9B3-8298-4BBA-9F67-224E6D37E625}" presName="hierRoot4" presStyleCnt="0"/>
      <dgm:spPr/>
    </dgm:pt>
    <dgm:pt modelId="{E8D5A244-083F-4D0B-8704-6AF21656D62B}" type="pres">
      <dgm:prSet presAssocID="{844DB9B3-8298-4BBA-9F67-224E6D37E625}" presName="composite4" presStyleCnt="0"/>
      <dgm:spPr/>
    </dgm:pt>
    <dgm:pt modelId="{8C5C637E-619E-45CA-9F3E-F535C6692BE5}" type="pres">
      <dgm:prSet presAssocID="{844DB9B3-8298-4BBA-9F67-224E6D37E625}" presName="image4" presStyleLbl="node4" presStyleIdx="2" presStyleCnt="15"/>
      <dgm:spPr>
        <a:solidFill>
          <a:srgbClr val="92D050"/>
        </a:solidFill>
      </dgm:spPr>
      <dgm:t>
        <a:bodyPr/>
        <a:lstStyle/>
        <a:p>
          <a:endParaRPr lang="nb-NO"/>
        </a:p>
      </dgm:t>
    </dgm:pt>
    <dgm:pt modelId="{292D9BFA-1D89-4366-A078-4EA03B670AC4}" type="pres">
      <dgm:prSet presAssocID="{844DB9B3-8298-4BBA-9F67-224E6D37E625}" presName="text4" presStyleLbl="revTx" presStyleIdx="5" presStyleCnt="22">
        <dgm:presLayoutVars>
          <dgm:chPref val="3"/>
        </dgm:presLayoutVars>
      </dgm:prSet>
      <dgm:spPr/>
      <dgm:t>
        <a:bodyPr/>
        <a:lstStyle/>
        <a:p>
          <a:endParaRPr lang="nb-NO"/>
        </a:p>
      </dgm:t>
    </dgm:pt>
    <dgm:pt modelId="{391A11DF-DBAD-44EC-982A-63FE77280FF6}" type="pres">
      <dgm:prSet presAssocID="{844DB9B3-8298-4BBA-9F67-224E6D37E625}" presName="hierChild5" presStyleCnt="0"/>
      <dgm:spPr/>
    </dgm:pt>
    <dgm:pt modelId="{C7640F73-F53E-4ADA-8FB4-7730E62000E4}" type="pres">
      <dgm:prSet presAssocID="{A4081A64-0DD9-4583-9D37-97DD8C4C6637}" presName="Name23" presStyleLbl="parChTrans1D4" presStyleIdx="3" presStyleCnt="15"/>
      <dgm:spPr/>
      <dgm:t>
        <a:bodyPr/>
        <a:lstStyle/>
        <a:p>
          <a:endParaRPr lang="nb-NO"/>
        </a:p>
      </dgm:t>
    </dgm:pt>
    <dgm:pt modelId="{69C46A17-98FD-4B34-83E0-BEE986754D66}" type="pres">
      <dgm:prSet presAssocID="{E292DF50-3632-43E3-9130-BBFD3EB14BBC}" presName="hierRoot4" presStyleCnt="0"/>
      <dgm:spPr/>
    </dgm:pt>
    <dgm:pt modelId="{4539C546-C610-466E-93DE-DEC5018C6309}" type="pres">
      <dgm:prSet presAssocID="{E292DF50-3632-43E3-9130-BBFD3EB14BBC}" presName="composite4" presStyleCnt="0"/>
      <dgm:spPr/>
    </dgm:pt>
    <dgm:pt modelId="{1B07FA24-F870-4CEE-9DD9-B5ADC3C00F77}" type="pres">
      <dgm:prSet presAssocID="{E292DF50-3632-43E3-9130-BBFD3EB14BBC}" presName="image4" presStyleLbl="node4" presStyleIdx="3" presStyleCnt="15"/>
      <dgm:spPr>
        <a:solidFill>
          <a:srgbClr val="FF0000"/>
        </a:solidFill>
      </dgm:spPr>
      <dgm:t>
        <a:bodyPr/>
        <a:lstStyle/>
        <a:p>
          <a:endParaRPr lang="nb-NO"/>
        </a:p>
      </dgm:t>
    </dgm:pt>
    <dgm:pt modelId="{C363183D-5AF5-4F6A-9976-E3B396F39ED8}" type="pres">
      <dgm:prSet presAssocID="{E292DF50-3632-43E3-9130-BBFD3EB14BBC}" presName="text4" presStyleLbl="revTx" presStyleIdx="6" presStyleCnt="22">
        <dgm:presLayoutVars>
          <dgm:chPref val="3"/>
        </dgm:presLayoutVars>
      </dgm:prSet>
      <dgm:spPr/>
      <dgm:t>
        <a:bodyPr/>
        <a:lstStyle/>
        <a:p>
          <a:endParaRPr lang="nb-NO"/>
        </a:p>
      </dgm:t>
    </dgm:pt>
    <dgm:pt modelId="{09251824-374B-40D7-8241-E7983764E9E1}" type="pres">
      <dgm:prSet presAssocID="{E292DF50-3632-43E3-9130-BBFD3EB14BBC}" presName="hierChild5" presStyleCnt="0"/>
      <dgm:spPr/>
    </dgm:pt>
    <dgm:pt modelId="{9F243B14-C0AA-43D8-BA03-A8AB9CAE8401}" type="pres">
      <dgm:prSet presAssocID="{1DC1C74D-B77C-447A-BA4E-0A4ED2714E2E}" presName="Name23" presStyleLbl="parChTrans1D4" presStyleIdx="4" presStyleCnt="15"/>
      <dgm:spPr/>
      <dgm:t>
        <a:bodyPr/>
        <a:lstStyle/>
        <a:p>
          <a:endParaRPr lang="nb-NO"/>
        </a:p>
      </dgm:t>
    </dgm:pt>
    <dgm:pt modelId="{2392B4BF-DBC2-4417-A0B5-EC7342D9B955}" type="pres">
      <dgm:prSet presAssocID="{2D9D0A62-5F68-4764-97B1-6A5BE16F24CE}" presName="hierRoot4" presStyleCnt="0"/>
      <dgm:spPr/>
    </dgm:pt>
    <dgm:pt modelId="{2D845F98-9CD2-4E79-BDB5-A9C9B2606D0E}" type="pres">
      <dgm:prSet presAssocID="{2D9D0A62-5F68-4764-97B1-6A5BE16F24CE}" presName="composite4" presStyleCnt="0"/>
      <dgm:spPr/>
    </dgm:pt>
    <dgm:pt modelId="{2F6CA490-65E7-4FCA-AF44-D4D5FE1E56F6}" type="pres">
      <dgm:prSet presAssocID="{2D9D0A62-5F68-4764-97B1-6A5BE16F24CE}" presName="image4" presStyleLbl="node4" presStyleIdx="4" presStyleCnt="15"/>
      <dgm:spPr>
        <a:solidFill>
          <a:srgbClr val="92D050"/>
        </a:solidFill>
      </dgm:spPr>
      <dgm:t>
        <a:bodyPr/>
        <a:lstStyle/>
        <a:p>
          <a:endParaRPr lang="nb-NO"/>
        </a:p>
      </dgm:t>
    </dgm:pt>
    <dgm:pt modelId="{68213967-AC10-443C-89FA-AF7F0D7E9793}" type="pres">
      <dgm:prSet presAssocID="{2D9D0A62-5F68-4764-97B1-6A5BE16F24CE}" presName="text4" presStyleLbl="revTx" presStyleIdx="7" presStyleCnt="22">
        <dgm:presLayoutVars>
          <dgm:chPref val="3"/>
        </dgm:presLayoutVars>
      </dgm:prSet>
      <dgm:spPr/>
      <dgm:t>
        <a:bodyPr/>
        <a:lstStyle/>
        <a:p>
          <a:endParaRPr lang="nb-NO"/>
        </a:p>
      </dgm:t>
    </dgm:pt>
    <dgm:pt modelId="{85942F53-DC88-4ECF-AE8F-E35CA660A4EF}" type="pres">
      <dgm:prSet presAssocID="{2D9D0A62-5F68-4764-97B1-6A5BE16F24CE}" presName="hierChild5" presStyleCnt="0"/>
      <dgm:spPr/>
    </dgm:pt>
    <dgm:pt modelId="{2A48D394-8292-4ED2-A383-8A226AD39CBF}" type="pres">
      <dgm:prSet presAssocID="{CC057A70-D437-4CF2-BE5D-682F33DEE25C}" presName="Name23" presStyleLbl="parChTrans1D4" presStyleIdx="5" presStyleCnt="15"/>
      <dgm:spPr/>
      <dgm:t>
        <a:bodyPr/>
        <a:lstStyle/>
        <a:p>
          <a:endParaRPr lang="nb-NO"/>
        </a:p>
      </dgm:t>
    </dgm:pt>
    <dgm:pt modelId="{9FCEA4B6-0F94-4AAE-9501-19821351B3CB}" type="pres">
      <dgm:prSet presAssocID="{E512A0FF-8DB2-45FD-ACFB-B1B2446BCF9B}" presName="hierRoot4" presStyleCnt="0"/>
      <dgm:spPr/>
    </dgm:pt>
    <dgm:pt modelId="{3503BE11-0BD7-4150-B0F8-3A7244157B30}" type="pres">
      <dgm:prSet presAssocID="{E512A0FF-8DB2-45FD-ACFB-B1B2446BCF9B}" presName="composite4" presStyleCnt="0"/>
      <dgm:spPr/>
    </dgm:pt>
    <dgm:pt modelId="{3D26F62D-CAA9-4BEC-B814-3E8600C15648}" type="pres">
      <dgm:prSet presAssocID="{E512A0FF-8DB2-45FD-ACFB-B1B2446BCF9B}" presName="image4" presStyleLbl="node4" presStyleIdx="5" presStyleCnt="15"/>
      <dgm:spPr>
        <a:solidFill>
          <a:srgbClr val="FF0000"/>
        </a:solidFill>
      </dgm:spPr>
      <dgm:t>
        <a:bodyPr/>
        <a:lstStyle/>
        <a:p>
          <a:endParaRPr lang="nb-NO"/>
        </a:p>
      </dgm:t>
    </dgm:pt>
    <dgm:pt modelId="{338E91C4-244D-4EF7-A258-CED8827D4E8D}" type="pres">
      <dgm:prSet presAssocID="{E512A0FF-8DB2-45FD-ACFB-B1B2446BCF9B}" presName="text4" presStyleLbl="revTx" presStyleIdx="8" presStyleCnt="22">
        <dgm:presLayoutVars>
          <dgm:chPref val="3"/>
        </dgm:presLayoutVars>
      </dgm:prSet>
      <dgm:spPr/>
      <dgm:t>
        <a:bodyPr/>
        <a:lstStyle/>
        <a:p>
          <a:endParaRPr lang="nb-NO"/>
        </a:p>
      </dgm:t>
    </dgm:pt>
    <dgm:pt modelId="{C08EBA2E-E34E-41F0-AB4B-1442F225258C}" type="pres">
      <dgm:prSet presAssocID="{E512A0FF-8DB2-45FD-ACFB-B1B2446BCF9B}" presName="hierChild5" presStyleCnt="0"/>
      <dgm:spPr/>
    </dgm:pt>
    <dgm:pt modelId="{B11B93C2-4B84-4DCD-A93A-BE621D16F5B5}" type="pres">
      <dgm:prSet presAssocID="{269530A0-FE8D-4719-BFD8-40DE8AB15259}" presName="Name23" presStyleLbl="parChTrans1D4" presStyleIdx="6" presStyleCnt="15"/>
      <dgm:spPr/>
      <dgm:t>
        <a:bodyPr/>
        <a:lstStyle/>
        <a:p>
          <a:endParaRPr lang="nb-NO"/>
        </a:p>
      </dgm:t>
    </dgm:pt>
    <dgm:pt modelId="{B2909B08-E653-4A92-A3E3-3C4820F694EF}" type="pres">
      <dgm:prSet presAssocID="{FA2A621F-C1D6-4218-9347-9238409DA04C}" presName="hierRoot4" presStyleCnt="0"/>
      <dgm:spPr/>
    </dgm:pt>
    <dgm:pt modelId="{316B974E-17A9-43BD-9037-9B988B7765A6}" type="pres">
      <dgm:prSet presAssocID="{FA2A621F-C1D6-4218-9347-9238409DA04C}" presName="composite4" presStyleCnt="0"/>
      <dgm:spPr/>
    </dgm:pt>
    <dgm:pt modelId="{74753F80-7C49-4FC8-A54E-B2E7206AF93D}" type="pres">
      <dgm:prSet presAssocID="{FA2A621F-C1D6-4218-9347-9238409DA04C}" presName="image4" presStyleLbl="node4" presStyleIdx="6" presStyleCnt="15"/>
      <dgm:spPr>
        <a:solidFill>
          <a:srgbClr val="92D050"/>
        </a:solidFill>
      </dgm:spPr>
      <dgm:t>
        <a:bodyPr/>
        <a:lstStyle/>
        <a:p>
          <a:endParaRPr lang="nb-NO"/>
        </a:p>
      </dgm:t>
    </dgm:pt>
    <dgm:pt modelId="{488DB463-AA69-492B-A057-37072E49914C}" type="pres">
      <dgm:prSet presAssocID="{FA2A621F-C1D6-4218-9347-9238409DA04C}" presName="text4" presStyleLbl="revTx" presStyleIdx="9" presStyleCnt="22">
        <dgm:presLayoutVars>
          <dgm:chPref val="3"/>
        </dgm:presLayoutVars>
      </dgm:prSet>
      <dgm:spPr/>
      <dgm:t>
        <a:bodyPr/>
        <a:lstStyle/>
        <a:p>
          <a:endParaRPr lang="nb-NO"/>
        </a:p>
      </dgm:t>
    </dgm:pt>
    <dgm:pt modelId="{E02164D5-08E9-4CAF-81E5-47C48F43D699}" type="pres">
      <dgm:prSet presAssocID="{FA2A621F-C1D6-4218-9347-9238409DA04C}" presName="hierChild5" presStyleCnt="0"/>
      <dgm:spPr/>
    </dgm:pt>
    <dgm:pt modelId="{5FAFD314-0106-4FD0-A1DE-7A10D7E89CB6}" type="pres">
      <dgm:prSet presAssocID="{9F74BF00-6374-4BEE-90B6-E3237A6D7339}" presName="Name23" presStyleLbl="parChTrans1D4" presStyleIdx="7" presStyleCnt="15"/>
      <dgm:spPr/>
    </dgm:pt>
    <dgm:pt modelId="{415355BC-D222-4FBA-8E74-8557CE2A12B4}" type="pres">
      <dgm:prSet presAssocID="{716DF21E-AB81-49BF-A564-B6359DC00145}" presName="hierRoot4" presStyleCnt="0"/>
      <dgm:spPr/>
    </dgm:pt>
    <dgm:pt modelId="{081DBF85-A762-4253-B284-73C92732E7AA}" type="pres">
      <dgm:prSet presAssocID="{716DF21E-AB81-49BF-A564-B6359DC00145}" presName="composite4" presStyleCnt="0"/>
      <dgm:spPr/>
    </dgm:pt>
    <dgm:pt modelId="{B20E62CB-FEC7-48D6-97C3-DB875829455B}" type="pres">
      <dgm:prSet presAssocID="{716DF21E-AB81-49BF-A564-B6359DC00145}" presName="image4" presStyleLbl="node4" presStyleIdx="7" presStyleCnt="15" custLinFactNeighborY="4393"/>
      <dgm:spPr>
        <a:solidFill>
          <a:srgbClr val="FF0000"/>
        </a:solidFill>
      </dgm:spPr>
      <dgm:t>
        <a:bodyPr/>
        <a:lstStyle/>
        <a:p>
          <a:endParaRPr lang="nb-NO"/>
        </a:p>
      </dgm:t>
    </dgm:pt>
    <dgm:pt modelId="{60E63089-116F-4E12-AFAB-B331CE867981}" type="pres">
      <dgm:prSet presAssocID="{716DF21E-AB81-49BF-A564-B6359DC00145}" presName="text4" presStyleLbl="revTx" presStyleIdx="10" presStyleCnt="22">
        <dgm:presLayoutVars>
          <dgm:chPref val="3"/>
        </dgm:presLayoutVars>
      </dgm:prSet>
      <dgm:spPr/>
      <dgm:t>
        <a:bodyPr/>
        <a:lstStyle/>
        <a:p>
          <a:endParaRPr lang="nb-NO"/>
        </a:p>
      </dgm:t>
    </dgm:pt>
    <dgm:pt modelId="{73E07C44-904E-4FCB-A53F-2F9D5EAD4A72}" type="pres">
      <dgm:prSet presAssocID="{716DF21E-AB81-49BF-A564-B6359DC00145}" presName="hierChild5" presStyleCnt="0"/>
      <dgm:spPr/>
    </dgm:pt>
    <dgm:pt modelId="{D0D52BB4-6EA5-4784-9699-2B76B8935971}" type="pres">
      <dgm:prSet presAssocID="{F9259BFE-8BF7-4D4E-B582-CFD90A31CE7A}" presName="Name23" presStyleLbl="parChTrans1D4" presStyleIdx="8" presStyleCnt="15"/>
      <dgm:spPr/>
    </dgm:pt>
    <dgm:pt modelId="{475F7D08-6F85-4EE7-AA3F-13245D3732ED}" type="pres">
      <dgm:prSet presAssocID="{98854AC3-0CC3-4AD9-93F3-DBBA20806FEC}" presName="hierRoot4" presStyleCnt="0"/>
      <dgm:spPr/>
    </dgm:pt>
    <dgm:pt modelId="{A941863A-3E1E-4665-9D32-39FB0FE6C984}" type="pres">
      <dgm:prSet presAssocID="{98854AC3-0CC3-4AD9-93F3-DBBA20806FEC}" presName="composite4" presStyleCnt="0"/>
      <dgm:spPr/>
    </dgm:pt>
    <dgm:pt modelId="{41E35447-3D76-4936-8E28-38E079C7C3FC}" type="pres">
      <dgm:prSet presAssocID="{98854AC3-0CC3-4AD9-93F3-DBBA20806FEC}" presName="image4" presStyleLbl="node4" presStyleIdx="8" presStyleCnt="15" custLinFactNeighborX="211" custLinFactNeighborY="-2196"/>
      <dgm:spPr>
        <a:solidFill>
          <a:srgbClr val="FF0000"/>
        </a:solidFill>
      </dgm:spPr>
      <dgm:t>
        <a:bodyPr/>
        <a:lstStyle/>
        <a:p>
          <a:endParaRPr lang="nb-NO"/>
        </a:p>
      </dgm:t>
    </dgm:pt>
    <dgm:pt modelId="{0256DA1F-AAFE-4DF0-9B98-CF2A87D33BB3}" type="pres">
      <dgm:prSet presAssocID="{98854AC3-0CC3-4AD9-93F3-DBBA20806FEC}" presName="text4" presStyleLbl="revTx" presStyleIdx="11" presStyleCnt="22">
        <dgm:presLayoutVars>
          <dgm:chPref val="3"/>
        </dgm:presLayoutVars>
      </dgm:prSet>
      <dgm:spPr/>
      <dgm:t>
        <a:bodyPr/>
        <a:lstStyle/>
        <a:p>
          <a:endParaRPr lang="nb-NO"/>
        </a:p>
      </dgm:t>
    </dgm:pt>
    <dgm:pt modelId="{0450C607-0688-4A18-B237-E6E04BFE2228}" type="pres">
      <dgm:prSet presAssocID="{98854AC3-0CC3-4AD9-93F3-DBBA20806FEC}" presName="hierChild5" presStyleCnt="0"/>
      <dgm:spPr/>
    </dgm:pt>
    <dgm:pt modelId="{69575DF7-2B61-42CA-967B-005E79F6802A}" type="pres">
      <dgm:prSet presAssocID="{0365FFB8-C1D2-4A0E-AA52-1793C5DC6715}" presName="Name17" presStyleLbl="parChTrans1D3" presStyleIdx="1" presStyleCnt="4"/>
      <dgm:spPr/>
      <dgm:t>
        <a:bodyPr/>
        <a:lstStyle/>
        <a:p>
          <a:endParaRPr lang="nb-NO"/>
        </a:p>
      </dgm:t>
    </dgm:pt>
    <dgm:pt modelId="{77371911-B7EF-47FA-A277-1CDEBE2592D3}" type="pres">
      <dgm:prSet presAssocID="{98BF6F79-1294-46E1-92A2-E7A512E22524}" presName="hierRoot3" presStyleCnt="0"/>
      <dgm:spPr/>
    </dgm:pt>
    <dgm:pt modelId="{A7F118DC-5683-4FB6-B827-6122C884842C}" type="pres">
      <dgm:prSet presAssocID="{98BF6F79-1294-46E1-92A2-E7A512E22524}" presName="composite3" presStyleCnt="0"/>
      <dgm:spPr/>
    </dgm:pt>
    <dgm:pt modelId="{930DF1C3-D153-4B52-8FDA-86BE6734D74D}" type="pres">
      <dgm:prSet presAssocID="{98BF6F79-1294-46E1-92A2-E7A512E22524}" presName="image3" presStyleLbl="node3" presStyleIdx="1" presStyleCnt="4"/>
      <dgm:spPr>
        <a:solidFill>
          <a:srgbClr val="FF0000"/>
        </a:solidFill>
      </dgm:spPr>
      <dgm:t>
        <a:bodyPr/>
        <a:lstStyle/>
        <a:p>
          <a:endParaRPr lang="nb-NO"/>
        </a:p>
      </dgm:t>
    </dgm:pt>
    <dgm:pt modelId="{C021D088-DA28-45DF-9BC0-27865C6C9126}" type="pres">
      <dgm:prSet presAssocID="{98BF6F79-1294-46E1-92A2-E7A512E22524}" presName="text3" presStyleLbl="revTx" presStyleIdx="12" presStyleCnt="22" custScaleX="111858" custScaleY="103126">
        <dgm:presLayoutVars>
          <dgm:chPref val="3"/>
        </dgm:presLayoutVars>
      </dgm:prSet>
      <dgm:spPr/>
      <dgm:t>
        <a:bodyPr/>
        <a:lstStyle/>
        <a:p>
          <a:endParaRPr lang="nb-NO"/>
        </a:p>
      </dgm:t>
    </dgm:pt>
    <dgm:pt modelId="{7820C844-59DC-41CF-BFE9-5B9A1C225834}" type="pres">
      <dgm:prSet presAssocID="{98BF6F79-1294-46E1-92A2-E7A512E22524}" presName="hierChild4" presStyleCnt="0"/>
      <dgm:spPr/>
    </dgm:pt>
    <dgm:pt modelId="{31680EA1-E9CB-4B9C-9ADC-D5B2721D5E06}" type="pres">
      <dgm:prSet presAssocID="{17703D38-D0B7-4C0A-8858-5D9E63837808}" presName="Name23" presStyleLbl="parChTrans1D4" presStyleIdx="9" presStyleCnt="15"/>
      <dgm:spPr/>
      <dgm:t>
        <a:bodyPr/>
        <a:lstStyle/>
        <a:p>
          <a:endParaRPr lang="nb-NO"/>
        </a:p>
      </dgm:t>
    </dgm:pt>
    <dgm:pt modelId="{25CABC22-F126-49D8-BA6E-157BF023DD0A}" type="pres">
      <dgm:prSet presAssocID="{9AD61B14-B623-4068-83B3-49B5EA78F22F}" presName="hierRoot4" presStyleCnt="0"/>
      <dgm:spPr/>
    </dgm:pt>
    <dgm:pt modelId="{6DD09C87-D49C-4C34-BD90-1BF157A001F9}" type="pres">
      <dgm:prSet presAssocID="{9AD61B14-B623-4068-83B3-49B5EA78F22F}" presName="composite4" presStyleCnt="0"/>
      <dgm:spPr/>
    </dgm:pt>
    <dgm:pt modelId="{16A3FA70-7107-43DE-AB74-620D481F338F}" type="pres">
      <dgm:prSet presAssocID="{9AD61B14-B623-4068-83B3-49B5EA78F22F}" presName="image4" presStyleLbl="node4" presStyleIdx="9" presStyleCnt="15"/>
      <dgm:spPr>
        <a:solidFill>
          <a:srgbClr val="FFC000"/>
        </a:solidFill>
      </dgm:spPr>
      <dgm:t>
        <a:bodyPr/>
        <a:lstStyle/>
        <a:p>
          <a:endParaRPr lang="nb-NO"/>
        </a:p>
      </dgm:t>
    </dgm:pt>
    <dgm:pt modelId="{9C86AD84-0426-48D1-96D0-AA82519DBCEB}" type="pres">
      <dgm:prSet presAssocID="{9AD61B14-B623-4068-83B3-49B5EA78F22F}" presName="text4" presStyleLbl="revTx" presStyleIdx="13" presStyleCnt="22">
        <dgm:presLayoutVars>
          <dgm:chPref val="3"/>
        </dgm:presLayoutVars>
      </dgm:prSet>
      <dgm:spPr/>
      <dgm:t>
        <a:bodyPr/>
        <a:lstStyle/>
        <a:p>
          <a:endParaRPr lang="nb-NO"/>
        </a:p>
      </dgm:t>
    </dgm:pt>
    <dgm:pt modelId="{29AF60CA-A3D9-45D8-A1C4-8D925C14459A}" type="pres">
      <dgm:prSet presAssocID="{9AD61B14-B623-4068-83B3-49B5EA78F22F}" presName="hierChild5" presStyleCnt="0"/>
      <dgm:spPr/>
    </dgm:pt>
    <dgm:pt modelId="{DC193000-723E-4E79-8A56-F68B48D3E344}" type="pres">
      <dgm:prSet presAssocID="{3FA75781-D499-43C9-BC78-B9C917E4E1F6}" presName="Name23" presStyleLbl="parChTrans1D4" presStyleIdx="10" presStyleCnt="15"/>
      <dgm:spPr/>
      <dgm:t>
        <a:bodyPr/>
        <a:lstStyle/>
        <a:p>
          <a:endParaRPr lang="nb-NO"/>
        </a:p>
      </dgm:t>
    </dgm:pt>
    <dgm:pt modelId="{F0244926-E70D-4CD7-B482-3826E70F31FB}" type="pres">
      <dgm:prSet presAssocID="{44127EBE-1366-4329-B5B5-6BADBF322050}" presName="hierRoot4" presStyleCnt="0"/>
      <dgm:spPr/>
    </dgm:pt>
    <dgm:pt modelId="{AB4FB815-7AB7-42A8-A135-516B10C7DAB9}" type="pres">
      <dgm:prSet presAssocID="{44127EBE-1366-4329-B5B5-6BADBF322050}" presName="composite4" presStyleCnt="0"/>
      <dgm:spPr/>
    </dgm:pt>
    <dgm:pt modelId="{DE68C96D-5482-4545-A8A0-8AC30067BC14}" type="pres">
      <dgm:prSet presAssocID="{44127EBE-1366-4329-B5B5-6BADBF322050}" presName="image4" presStyleLbl="node4" presStyleIdx="10" presStyleCnt="15" custLinFactNeighborX="1343"/>
      <dgm:spPr>
        <a:solidFill>
          <a:srgbClr val="FFC000"/>
        </a:solidFill>
      </dgm:spPr>
      <dgm:t>
        <a:bodyPr/>
        <a:lstStyle/>
        <a:p>
          <a:endParaRPr lang="nb-NO"/>
        </a:p>
      </dgm:t>
    </dgm:pt>
    <dgm:pt modelId="{31139E4F-F494-48DA-893B-0446BC2A5E30}" type="pres">
      <dgm:prSet presAssocID="{44127EBE-1366-4329-B5B5-6BADBF322050}" presName="text4" presStyleLbl="revTx" presStyleIdx="14" presStyleCnt="22">
        <dgm:presLayoutVars>
          <dgm:chPref val="3"/>
        </dgm:presLayoutVars>
      </dgm:prSet>
      <dgm:spPr/>
      <dgm:t>
        <a:bodyPr/>
        <a:lstStyle/>
        <a:p>
          <a:endParaRPr lang="nb-NO"/>
        </a:p>
      </dgm:t>
    </dgm:pt>
    <dgm:pt modelId="{22B5833A-8F69-4DDA-9C6F-6D030CF9858E}" type="pres">
      <dgm:prSet presAssocID="{44127EBE-1366-4329-B5B5-6BADBF322050}" presName="hierChild5" presStyleCnt="0"/>
      <dgm:spPr/>
    </dgm:pt>
    <dgm:pt modelId="{B5115829-4EC5-4F81-B5F9-D58C9ECBEEB6}" type="pres">
      <dgm:prSet presAssocID="{79F54AB6-1EC7-436F-9CE9-570B47B85D73}" presName="Name23" presStyleLbl="parChTrans1D4" presStyleIdx="11" presStyleCnt="15"/>
      <dgm:spPr/>
      <dgm:t>
        <a:bodyPr/>
        <a:lstStyle/>
        <a:p>
          <a:endParaRPr lang="nb-NO"/>
        </a:p>
      </dgm:t>
    </dgm:pt>
    <dgm:pt modelId="{0A63CC6D-201B-4274-9AE7-A8B024A3204E}" type="pres">
      <dgm:prSet presAssocID="{E69DE1F3-AC23-4AAF-B8E2-64079E6E0434}" presName="hierRoot4" presStyleCnt="0"/>
      <dgm:spPr/>
    </dgm:pt>
    <dgm:pt modelId="{3B269734-0858-4107-B817-FA57FF830E93}" type="pres">
      <dgm:prSet presAssocID="{E69DE1F3-AC23-4AAF-B8E2-64079E6E0434}" presName="composite4" presStyleCnt="0"/>
      <dgm:spPr/>
    </dgm:pt>
    <dgm:pt modelId="{4BBF49CE-457C-4BB4-91BC-A5F89251CD00}" type="pres">
      <dgm:prSet presAssocID="{E69DE1F3-AC23-4AAF-B8E2-64079E6E0434}" presName="image4" presStyleLbl="node4" presStyleIdx="11" presStyleCnt="15"/>
      <dgm:spPr>
        <a:solidFill>
          <a:srgbClr val="FFC000"/>
        </a:solidFill>
      </dgm:spPr>
      <dgm:t>
        <a:bodyPr/>
        <a:lstStyle/>
        <a:p>
          <a:endParaRPr lang="nb-NO"/>
        </a:p>
      </dgm:t>
    </dgm:pt>
    <dgm:pt modelId="{6F828B1A-5119-45A4-8A30-B21C5C548741}" type="pres">
      <dgm:prSet presAssocID="{E69DE1F3-AC23-4AAF-B8E2-64079E6E0434}" presName="text4" presStyleLbl="revTx" presStyleIdx="15" presStyleCnt="22">
        <dgm:presLayoutVars>
          <dgm:chPref val="3"/>
        </dgm:presLayoutVars>
      </dgm:prSet>
      <dgm:spPr/>
      <dgm:t>
        <a:bodyPr/>
        <a:lstStyle/>
        <a:p>
          <a:endParaRPr lang="nb-NO"/>
        </a:p>
      </dgm:t>
    </dgm:pt>
    <dgm:pt modelId="{8A25BF5E-3976-43C1-A055-D3D24E8310A6}" type="pres">
      <dgm:prSet presAssocID="{E69DE1F3-AC23-4AAF-B8E2-64079E6E0434}" presName="hierChild5" presStyleCnt="0"/>
      <dgm:spPr/>
    </dgm:pt>
    <dgm:pt modelId="{3A13BF7F-60E9-44BE-8DE0-A2FE49CAADB4}" type="pres">
      <dgm:prSet presAssocID="{F4A41714-90AC-4048-8029-B2B1D2A48691}" presName="Name23" presStyleLbl="parChTrans1D4" presStyleIdx="12" presStyleCnt="15"/>
      <dgm:spPr/>
      <dgm:t>
        <a:bodyPr/>
        <a:lstStyle/>
        <a:p>
          <a:endParaRPr lang="nb-NO"/>
        </a:p>
      </dgm:t>
    </dgm:pt>
    <dgm:pt modelId="{BF6CA023-3B65-4CCD-A4AF-E6543355F280}" type="pres">
      <dgm:prSet presAssocID="{10BD17BA-6EA3-49D8-A765-934473C46188}" presName="hierRoot4" presStyleCnt="0"/>
      <dgm:spPr/>
    </dgm:pt>
    <dgm:pt modelId="{F869BD8B-E26B-4DFB-8EE7-E29ACB8F41FC}" type="pres">
      <dgm:prSet presAssocID="{10BD17BA-6EA3-49D8-A765-934473C46188}" presName="composite4" presStyleCnt="0"/>
      <dgm:spPr/>
    </dgm:pt>
    <dgm:pt modelId="{0B0131B2-489D-4346-961F-1ED46C885DDD}" type="pres">
      <dgm:prSet presAssocID="{10BD17BA-6EA3-49D8-A765-934473C46188}" presName="image4" presStyleLbl="node4" presStyleIdx="12" presStyleCnt="15"/>
      <dgm:spPr>
        <a:solidFill>
          <a:srgbClr val="FFC000"/>
        </a:solidFill>
      </dgm:spPr>
      <dgm:t>
        <a:bodyPr/>
        <a:lstStyle/>
        <a:p>
          <a:endParaRPr lang="nb-NO"/>
        </a:p>
      </dgm:t>
    </dgm:pt>
    <dgm:pt modelId="{7273F812-B695-41A5-8003-38B3696F893B}" type="pres">
      <dgm:prSet presAssocID="{10BD17BA-6EA3-49D8-A765-934473C46188}" presName="text4" presStyleLbl="revTx" presStyleIdx="16" presStyleCnt="22">
        <dgm:presLayoutVars>
          <dgm:chPref val="3"/>
        </dgm:presLayoutVars>
      </dgm:prSet>
      <dgm:spPr/>
      <dgm:t>
        <a:bodyPr/>
        <a:lstStyle/>
        <a:p>
          <a:endParaRPr lang="nb-NO"/>
        </a:p>
      </dgm:t>
    </dgm:pt>
    <dgm:pt modelId="{3C382165-A389-4DE7-ABE3-91101EE435D3}" type="pres">
      <dgm:prSet presAssocID="{10BD17BA-6EA3-49D8-A765-934473C46188}" presName="hierChild5" presStyleCnt="0"/>
      <dgm:spPr/>
    </dgm:pt>
    <dgm:pt modelId="{5C3C9469-D0D9-42BD-80D1-61EBC6BCC140}" type="pres">
      <dgm:prSet presAssocID="{A77A2550-D7F0-4B22-9BC5-A4F4DF016113}" presName="Name23" presStyleLbl="parChTrans1D4" presStyleIdx="13" presStyleCnt="15"/>
      <dgm:spPr/>
      <dgm:t>
        <a:bodyPr/>
        <a:lstStyle/>
        <a:p>
          <a:endParaRPr lang="nb-NO"/>
        </a:p>
      </dgm:t>
    </dgm:pt>
    <dgm:pt modelId="{AFF8C216-C002-4A69-A530-978826FED00E}" type="pres">
      <dgm:prSet presAssocID="{FDABFF88-64F9-4205-B5CF-600C37C9FA39}" presName="hierRoot4" presStyleCnt="0"/>
      <dgm:spPr/>
    </dgm:pt>
    <dgm:pt modelId="{0AFE5E58-9915-4D3F-A6E9-B6E9E66E8673}" type="pres">
      <dgm:prSet presAssocID="{FDABFF88-64F9-4205-B5CF-600C37C9FA39}" presName="composite4" presStyleCnt="0"/>
      <dgm:spPr/>
    </dgm:pt>
    <dgm:pt modelId="{52B55F77-65E9-4025-A42F-75F5E383B9D0}" type="pres">
      <dgm:prSet presAssocID="{FDABFF88-64F9-4205-B5CF-600C37C9FA39}" presName="image4" presStyleLbl="node4" presStyleIdx="13" presStyleCnt="15"/>
      <dgm:spPr>
        <a:solidFill>
          <a:srgbClr val="FFC000"/>
        </a:solidFill>
      </dgm:spPr>
      <dgm:t>
        <a:bodyPr/>
        <a:lstStyle/>
        <a:p>
          <a:endParaRPr lang="nb-NO"/>
        </a:p>
      </dgm:t>
    </dgm:pt>
    <dgm:pt modelId="{8B53B7B3-E8D3-4FCE-8DDC-334B11BEC876}" type="pres">
      <dgm:prSet presAssocID="{FDABFF88-64F9-4205-B5CF-600C37C9FA39}" presName="text4" presStyleLbl="revTx" presStyleIdx="17" presStyleCnt="22">
        <dgm:presLayoutVars>
          <dgm:chPref val="3"/>
        </dgm:presLayoutVars>
      </dgm:prSet>
      <dgm:spPr/>
      <dgm:t>
        <a:bodyPr/>
        <a:lstStyle/>
        <a:p>
          <a:endParaRPr lang="nb-NO"/>
        </a:p>
      </dgm:t>
    </dgm:pt>
    <dgm:pt modelId="{B2E7E8BA-6889-4B43-A42D-66FD25972A85}" type="pres">
      <dgm:prSet presAssocID="{FDABFF88-64F9-4205-B5CF-600C37C9FA39}" presName="hierChild5" presStyleCnt="0"/>
      <dgm:spPr/>
    </dgm:pt>
    <dgm:pt modelId="{BAD33BEA-EE5F-48D8-904B-7B4FFD6244EA}" type="pres">
      <dgm:prSet presAssocID="{EEE5320A-8854-40D7-A526-2C24A9AB3114}" presName="Name17" presStyleLbl="parChTrans1D3" presStyleIdx="2" presStyleCnt="4"/>
      <dgm:spPr/>
      <dgm:t>
        <a:bodyPr/>
        <a:lstStyle/>
        <a:p>
          <a:endParaRPr lang="nb-NO"/>
        </a:p>
      </dgm:t>
    </dgm:pt>
    <dgm:pt modelId="{78E28782-59D4-4E83-922F-CDC7C67E8B1A}" type="pres">
      <dgm:prSet presAssocID="{B5B4E145-8427-4BD7-A26D-CFC631A4573B}" presName="hierRoot3" presStyleCnt="0"/>
      <dgm:spPr/>
    </dgm:pt>
    <dgm:pt modelId="{525DF0DA-6E93-49F8-9394-39A4B38BFB51}" type="pres">
      <dgm:prSet presAssocID="{B5B4E145-8427-4BD7-A26D-CFC631A4573B}" presName="composite3" presStyleCnt="0"/>
      <dgm:spPr/>
    </dgm:pt>
    <dgm:pt modelId="{01E51186-33E0-4EC2-BEE2-E4448ECBEFA1}" type="pres">
      <dgm:prSet presAssocID="{B5B4E145-8427-4BD7-A26D-CFC631A4573B}" presName="image3" presStyleLbl="node3" presStyleIdx="2" presStyleCnt="4"/>
      <dgm:spPr>
        <a:solidFill>
          <a:srgbClr val="FF0000"/>
        </a:solidFill>
      </dgm:spPr>
      <dgm:t>
        <a:bodyPr/>
        <a:lstStyle/>
        <a:p>
          <a:endParaRPr lang="nb-NO"/>
        </a:p>
      </dgm:t>
    </dgm:pt>
    <dgm:pt modelId="{A477C42E-3B93-4B67-9245-73715AD7263D}" type="pres">
      <dgm:prSet presAssocID="{B5B4E145-8427-4BD7-A26D-CFC631A4573B}" presName="text3" presStyleLbl="revTx" presStyleIdx="18" presStyleCnt="22">
        <dgm:presLayoutVars>
          <dgm:chPref val="3"/>
        </dgm:presLayoutVars>
      </dgm:prSet>
      <dgm:spPr/>
      <dgm:t>
        <a:bodyPr/>
        <a:lstStyle/>
        <a:p>
          <a:endParaRPr lang="nb-NO"/>
        </a:p>
      </dgm:t>
    </dgm:pt>
    <dgm:pt modelId="{144BA090-8A6B-4CAA-AF51-D45547A881EF}" type="pres">
      <dgm:prSet presAssocID="{B5B4E145-8427-4BD7-A26D-CFC631A4573B}" presName="hierChild4" presStyleCnt="0"/>
      <dgm:spPr/>
    </dgm:pt>
    <dgm:pt modelId="{F878109A-7DD7-413C-B936-60A7E324E424}" type="pres">
      <dgm:prSet presAssocID="{894DB6CA-783F-46BF-B0EE-ED2A963A9672}" presName="Name10" presStyleLbl="parChTrans1D2" presStyleIdx="1" presStyleCnt="2"/>
      <dgm:spPr/>
      <dgm:t>
        <a:bodyPr/>
        <a:lstStyle/>
        <a:p>
          <a:endParaRPr lang="nb-NO"/>
        </a:p>
      </dgm:t>
    </dgm:pt>
    <dgm:pt modelId="{9F8A752D-5705-48DC-A141-7258C4A16489}" type="pres">
      <dgm:prSet presAssocID="{966920CD-6F07-41C9-8500-C4D6DE117D29}" presName="hierRoot2" presStyleCnt="0"/>
      <dgm:spPr/>
    </dgm:pt>
    <dgm:pt modelId="{D2A2E01D-A189-4A17-835E-5CB8197103D3}" type="pres">
      <dgm:prSet presAssocID="{966920CD-6F07-41C9-8500-C4D6DE117D29}" presName="composite2" presStyleCnt="0"/>
      <dgm:spPr/>
    </dgm:pt>
    <dgm:pt modelId="{64918356-473A-4006-8E9B-14CF2920FC86}" type="pres">
      <dgm:prSet presAssocID="{966920CD-6F07-41C9-8500-C4D6DE117D29}" presName="image2" presStyleLbl="node2" presStyleIdx="1" presStyleCnt="2"/>
      <dgm:spPr>
        <a:solidFill>
          <a:srgbClr val="FF0000"/>
        </a:solidFill>
      </dgm:spPr>
      <dgm:t>
        <a:bodyPr/>
        <a:lstStyle/>
        <a:p>
          <a:endParaRPr lang="nb-NO"/>
        </a:p>
      </dgm:t>
    </dgm:pt>
    <dgm:pt modelId="{E3FCE4E6-496E-4D97-8941-33BC33C68399}" type="pres">
      <dgm:prSet presAssocID="{966920CD-6F07-41C9-8500-C4D6DE117D29}" presName="text2" presStyleLbl="revTx" presStyleIdx="19" presStyleCnt="22">
        <dgm:presLayoutVars>
          <dgm:chPref val="3"/>
        </dgm:presLayoutVars>
      </dgm:prSet>
      <dgm:spPr/>
      <dgm:t>
        <a:bodyPr/>
        <a:lstStyle/>
        <a:p>
          <a:endParaRPr lang="nb-NO"/>
        </a:p>
      </dgm:t>
    </dgm:pt>
    <dgm:pt modelId="{4DF6A711-B80A-4E32-A0BA-72C7EF0A42AF}" type="pres">
      <dgm:prSet presAssocID="{966920CD-6F07-41C9-8500-C4D6DE117D29}" presName="hierChild3" presStyleCnt="0"/>
      <dgm:spPr/>
    </dgm:pt>
    <dgm:pt modelId="{7932F954-921C-4AC3-A30A-C07805F37CDE}" type="pres">
      <dgm:prSet presAssocID="{E9407D40-B86D-4C6A-A56B-DF003CF80BE7}" presName="Name17" presStyleLbl="parChTrans1D3" presStyleIdx="3" presStyleCnt="4"/>
      <dgm:spPr/>
      <dgm:t>
        <a:bodyPr/>
        <a:lstStyle/>
        <a:p>
          <a:endParaRPr lang="nb-NO"/>
        </a:p>
      </dgm:t>
    </dgm:pt>
    <dgm:pt modelId="{B865F218-EBE5-48C8-8DF5-DCA0C33DBB89}" type="pres">
      <dgm:prSet presAssocID="{45BBC42A-3ED6-4952-80D7-AA79E8A4ACA0}" presName="hierRoot3" presStyleCnt="0"/>
      <dgm:spPr/>
    </dgm:pt>
    <dgm:pt modelId="{E07B5630-95D6-4D4C-BB6C-3C2CCE48DCF2}" type="pres">
      <dgm:prSet presAssocID="{45BBC42A-3ED6-4952-80D7-AA79E8A4ACA0}" presName="composite3" presStyleCnt="0"/>
      <dgm:spPr/>
    </dgm:pt>
    <dgm:pt modelId="{3B0C5BBE-E6DA-4B80-A51D-132E106CB5AA}" type="pres">
      <dgm:prSet presAssocID="{45BBC42A-3ED6-4952-80D7-AA79E8A4ACA0}" presName="image3" presStyleLbl="node3" presStyleIdx="3" presStyleCnt="4"/>
      <dgm:spPr>
        <a:solidFill>
          <a:srgbClr val="00B0F0"/>
        </a:solidFill>
      </dgm:spPr>
      <dgm:t>
        <a:bodyPr/>
        <a:lstStyle/>
        <a:p>
          <a:endParaRPr lang="nb-NO"/>
        </a:p>
      </dgm:t>
    </dgm:pt>
    <dgm:pt modelId="{65577408-9401-4C57-A6EA-734F689B67EA}" type="pres">
      <dgm:prSet presAssocID="{45BBC42A-3ED6-4952-80D7-AA79E8A4ACA0}" presName="text3" presStyleLbl="revTx" presStyleIdx="20" presStyleCnt="22">
        <dgm:presLayoutVars>
          <dgm:chPref val="3"/>
        </dgm:presLayoutVars>
      </dgm:prSet>
      <dgm:spPr/>
      <dgm:t>
        <a:bodyPr/>
        <a:lstStyle/>
        <a:p>
          <a:endParaRPr lang="nb-NO"/>
        </a:p>
      </dgm:t>
    </dgm:pt>
    <dgm:pt modelId="{27D13565-F43C-4174-AA4D-517328695C9F}" type="pres">
      <dgm:prSet presAssocID="{45BBC42A-3ED6-4952-80D7-AA79E8A4ACA0}" presName="hierChild4" presStyleCnt="0"/>
      <dgm:spPr/>
    </dgm:pt>
    <dgm:pt modelId="{D389E988-A9E5-4FA1-81CB-311159C737B8}" type="pres">
      <dgm:prSet presAssocID="{1AAE8E50-117B-4EF9-9CA0-F95214881B0A}" presName="Name23" presStyleLbl="parChTrans1D4" presStyleIdx="14" presStyleCnt="15"/>
      <dgm:spPr/>
      <dgm:t>
        <a:bodyPr/>
        <a:lstStyle/>
        <a:p>
          <a:endParaRPr lang="nb-NO"/>
        </a:p>
      </dgm:t>
    </dgm:pt>
    <dgm:pt modelId="{8D9A74E1-9D04-492A-914A-B4D538022F24}" type="pres">
      <dgm:prSet presAssocID="{9B7A3747-618C-4291-BF1C-AF9FDBC8BECA}" presName="hierRoot4" presStyleCnt="0"/>
      <dgm:spPr/>
    </dgm:pt>
    <dgm:pt modelId="{8CF8FF6D-CA60-4D0A-AB2F-70138C8AAE9C}" type="pres">
      <dgm:prSet presAssocID="{9B7A3747-618C-4291-BF1C-AF9FDBC8BECA}" presName="composite4" presStyleCnt="0"/>
      <dgm:spPr/>
    </dgm:pt>
    <dgm:pt modelId="{6731E98C-92D4-494D-9949-5261769F71BB}" type="pres">
      <dgm:prSet presAssocID="{9B7A3747-618C-4291-BF1C-AF9FDBC8BECA}" presName="image4" presStyleLbl="node4" presStyleIdx="14" presStyleCnt="15"/>
      <dgm:spPr>
        <a:solidFill>
          <a:srgbClr val="FF0000"/>
        </a:solidFill>
      </dgm:spPr>
      <dgm:t>
        <a:bodyPr/>
        <a:lstStyle/>
        <a:p>
          <a:endParaRPr lang="nb-NO"/>
        </a:p>
      </dgm:t>
    </dgm:pt>
    <dgm:pt modelId="{3965F70C-8C72-42CA-AE18-D297951078EA}" type="pres">
      <dgm:prSet presAssocID="{9B7A3747-618C-4291-BF1C-AF9FDBC8BECA}" presName="text4" presStyleLbl="revTx" presStyleIdx="21" presStyleCnt="22">
        <dgm:presLayoutVars>
          <dgm:chPref val="3"/>
        </dgm:presLayoutVars>
      </dgm:prSet>
      <dgm:spPr/>
      <dgm:t>
        <a:bodyPr/>
        <a:lstStyle/>
        <a:p>
          <a:endParaRPr lang="nb-NO"/>
        </a:p>
      </dgm:t>
    </dgm:pt>
    <dgm:pt modelId="{5EA09551-DF26-4D64-A463-74C1037886D4}" type="pres">
      <dgm:prSet presAssocID="{9B7A3747-618C-4291-BF1C-AF9FDBC8BECA}" presName="hierChild5" presStyleCnt="0"/>
      <dgm:spPr/>
    </dgm:pt>
  </dgm:ptLst>
  <dgm:cxnLst>
    <dgm:cxn modelId="{81506C98-FEF8-4A8B-9A2D-E9F357AE9501}" srcId="{529ACBF0-9DE6-49CE-B6AC-CB8AF0C47884}" destId="{5096E8E9-07EC-427D-ADC8-0EE042FD91ED}" srcOrd="0" destOrd="0" parTransId="{D5B42E42-FEC8-4DCE-827B-F763F556B24A}" sibTransId="{0ACF24F9-D20B-466E-BE23-360DEAFE2BC3}"/>
    <dgm:cxn modelId="{913D7D75-3697-4197-AF3F-82ABAB7C3D51}" type="presOf" srcId="{E9407D40-B86D-4C6A-A56B-DF003CF80BE7}" destId="{7932F954-921C-4AC3-A30A-C07805F37CDE}" srcOrd="0" destOrd="0" presId="urn:microsoft.com/office/officeart/2009/layout/CirclePictureHierarchy"/>
    <dgm:cxn modelId="{39CD881C-1506-4ED8-B13F-E7025C7866B9}" type="presOf" srcId="{9AD61B14-B623-4068-83B3-49B5EA78F22F}" destId="{9C86AD84-0426-48D1-96D0-AA82519DBCEB}" srcOrd="0" destOrd="0" presId="urn:microsoft.com/office/officeart/2009/layout/CirclePictureHierarchy"/>
    <dgm:cxn modelId="{BCB2D21B-896A-42EC-852C-38B721133D58}" type="presOf" srcId="{A77A2550-D7F0-4B22-9BC5-A4F4DF016113}" destId="{5C3C9469-D0D9-42BD-80D1-61EBC6BCC140}" srcOrd="0" destOrd="0" presId="urn:microsoft.com/office/officeart/2009/layout/CirclePictureHierarchy"/>
    <dgm:cxn modelId="{960E2D2F-503B-4BB7-B160-DAE577DAE5F8}" srcId="{5096E8E9-07EC-427D-ADC8-0EE042FD91ED}" destId="{716DF21E-AB81-49BF-A564-B6359DC00145}" srcOrd="4" destOrd="0" parTransId="{9F74BF00-6374-4BEE-90B6-E3237A6D7339}" sibTransId="{A63BE603-5C8D-4BE2-AAD6-E56344D2A644}"/>
    <dgm:cxn modelId="{09ABB942-325E-4D99-8755-94801A93D4F2}" type="presOf" srcId="{2D9D0A62-5F68-4764-97B1-6A5BE16F24CE}" destId="{68213967-AC10-443C-89FA-AF7F0D7E9793}" srcOrd="0" destOrd="0" presId="urn:microsoft.com/office/officeart/2009/layout/CirclePictureHierarchy"/>
    <dgm:cxn modelId="{B1ACBEF0-F210-48DF-AA65-8BEA08F17048}" type="presOf" srcId="{44127EBE-1366-4329-B5B5-6BADBF322050}" destId="{31139E4F-F494-48DA-893B-0446BC2A5E30}" srcOrd="0" destOrd="0" presId="urn:microsoft.com/office/officeart/2009/layout/CirclePictureHierarchy"/>
    <dgm:cxn modelId="{3C199E79-8614-4FF8-8420-6A7B562FE508}" type="presOf" srcId="{529ACBF0-9DE6-49CE-B6AC-CB8AF0C47884}" destId="{463C7B40-35FC-4DCE-A566-3300485E2FA5}" srcOrd="0" destOrd="0" presId="urn:microsoft.com/office/officeart/2009/layout/CirclePictureHierarchy"/>
    <dgm:cxn modelId="{40FCDD14-30C5-4A28-84A8-B21EE76DEA36}" srcId="{98BF6F79-1294-46E1-92A2-E7A512E22524}" destId="{44127EBE-1366-4329-B5B5-6BADBF322050}" srcOrd="1" destOrd="0" parTransId="{3FA75781-D499-43C9-BC78-B9C917E4E1F6}" sibTransId="{8F5AEE33-6BA8-4DF9-83C0-DA9F9193EBE3}"/>
    <dgm:cxn modelId="{4843CA19-C238-4FE2-B5FE-7FCC37E9B525}" srcId="{5096E8E9-07EC-427D-ADC8-0EE042FD91ED}" destId="{844DB9B3-8298-4BBA-9F67-224E6D37E625}" srcOrd="1" destOrd="0" parTransId="{B30FE59B-69E2-46A4-9692-0F3BE81A7B6F}" sibTransId="{DEBE80FB-0EF0-4F69-96E7-D34837F2BE43}"/>
    <dgm:cxn modelId="{98A0D979-CB6B-4EEE-B56E-7B461DC88AB8}" srcId="{5096E8E9-07EC-427D-ADC8-0EE042FD91ED}" destId="{73BB1860-A0D5-487E-9AF2-D110D450C740}" srcOrd="0" destOrd="0" parTransId="{D04A31C2-55F3-4910-ABE1-FCADC322E1E8}" sibTransId="{44EC4D15-AADD-41A4-91D0-6684BE26D74C}"/>
    <dgm:cxn modelId="{0BD5D5BB-582F-477B-A0E7-AD43C0C379FD}" srcId="{98BF6F79-1294-46E1-92A2-E7A512E22524}" destId="{9AD61B14-B623-4068-83B3-49B5EA78F22F}" srcOrd="0" destOrd="0" parTransId="{17703D38-D0B7-4C0A-8858-5D9E63837808}" sibTransId="{3299D938-18A3-4008-8484-6EF8E52DC67D}"/>
    <dgm:cxn modelId="{05A5D7C4-22AE-48FA-A13B-743902F255FE}" srcId="{5096E8E9-07EC-427D-ADC8-0EE042FD91ED}" destId="{E512A0FF-8DB2-45FD-ACFB-B1B2446BCF9B}" srcOrd="3" destOrd="0" parTransId="{CC057A70-D437-4CF2-BE5D-682F33DEE25C}" sibTransId="{0C182CCE-2F1C-4E13-822C-A02DEAF27ADB}"/>
    <dgm:cxn modelId="{8300709C-4DC4-4981-9725-C9501DF9BEB5}" type="presOf" srcId="{E81F67B7-5028-47F0-AD99-F7033AA747ED}" destId="{4EDE7225-DEE9-4123-A98A-BD5D9CB659FC}" srcOrd="0" destOrd="0" presId="urn:microsoft.com/office/officeart/2009/layout/CirclePictureHierarchy"/>
    <dgm:cxn modelId="{85D99A6B-FCF1-42AF-B4BE-705BB1586641}" type="presOf" srcId="{0365FFB8-C1D2-4A0E-AA52-1793C5DC6715}" destId="{69575DF7-2B61-42CA-967B-005E79F6802A}" srcOrd="0" destOrd="0" presId="urn:microsoft.com/office/officeart/2009/layout/CirclePictureHierarchy"/>
    <dgm:cxn modelId="{D6E4ACA7-3C20-4EA8-921C-DC7CBCE10A57}" type="presOf" srcId="{98BF6F79-1294-46E1-92A2-E7A512E22524}" destId="{C021D088-DA28-45DF-9BC0-27865C6C9126}" srcOrd="0" destOrd="0" presId="urn:microsoft.com/office/officeart/2009/layout/CirclePictureHierarchy"/>
    <dgm:cxn modelId="{C0EA717C-0024-4DE0-B12B-B05B0B16F4B5}" srcId="{F19D314B-2606-41A3-844B-85195C9FDBF3}" destId="{529ACBF0-9DE6-49CE-B6AC-CB8AF0C47884}" srcOrd="0" destOrd="0" parTransId="{9D0EB110-F362-47B2-A06C-4D9B7B2AA87C}" sibTransId="{9ED40992-1405-425D-99A4-7C2A2190ABB4}"/>
    <dgm:cxn modelId="{A47A85BB-D17A-420C-8B2F-2F90BC004ACD}" type="presOf" srcId="{EEE5320A-8854-40D7-A526-2C24A9AB3114}" destId="{BAD33BEA-EE5F-48D8-904B-7B4FFD6244EA}" srcOrd="0" destOrd="0" presId="urn:microsoft.com/office/officeart/2009/layout/CirclePictureHierarchy"/>
    <dgm:cxn modelId="{819BF643-CAE7-4C92-BD6A-F734C990AB7B}" type="presOf" srcId="{9F74BF00-6374-4BEE-90B6-E3237A6D7339}" destId="{5FAFD314-0106-4FD0-A1DE-7A10D7E89CB6}" srcOrd="0" destOrd="0" presId="urn:microsoft.com/office/officeart/2009/layout/CirclePictureHierarchy"/>
    <dgm:cxn modelId="{11DB91B3-A2E9-4B36-9959-3A666427303F}" type="presOf" srcId="{3FA75781-D499-43C9-BC78-B9C917E4E1F6}" destId="{DC193000-723E-4E79-8A56-F68B48D3E344}" srcOrd="0" destOrd="0" presId="urn:microsoft.com/office/officeart/2009/layout/CirclePictureHierarchy"/>
    <dgm:cxn modelId="{663091CA-E898-4887-99B1-F1F8800066EC}" type="presOf" srcId="{FDABFF88-64F9-4205-B5CF-600C37C9FA39}" destId="{8B53B7B3-E8D3-4FCE-8DDC-334B11BEC876}" srcOrd="0" destOrd="0" presId="urn:microsoft.com/office/officeart/2009/layout/CirclePictureHierarchy"/>
    <dgm:cxn modelId="{1891A523-6495-4E22-8309-CC8F52D31567}" srcId="{F19D314B-2606-41A3-844B-85195C9FDBF3}" destId="{966920CD-6F07-41C9-8500-C4D6DE117D29}" srcOrd="1" destOrd="0" parTransId="{894DB6CA-783F-46BF-B0EE-ED2A963A9672}" sibTransId="{77DB1A11-F401-408D-AB28-5463B38BDABE}"/>
    <dgm:cxn modelId="{FF9E01A3-031D-4001-848B-3F78BAE71B4B}" srcId="{716DF21E-AB81-49BF-A564-B6359DC00145}" destId="{98854AC3-0CC3-4AD9-93F3-DBBA20806FEC}" srcOrd="0" destOrd="0" parTransId="{F9259BFE-8BF7-4D4E-B582-CFD90A31CE7A}" sibTransId="{0F98A4B4-9052-46BE-AD4B-543F9B28428E}"/>
    <dgm:cxn modelId="{285BC3DF-5E31-40BC-8B30-FE462A777124}" type="presOf" srcId="{894DB6CA-783F-46BF-B0EE-ED2A963A9672}" destId="{F878109A-7DD7-413C-B936-60A7E324E424}" srcOrd="0" destOrd="0" presId="urn:microsoft.com/office/officeart/2009/layout/CirclePictureHierarchy"/>
    <dgm:cxn modelId="{B6F035A7-69AA-4E61-803B-E0D8724A3D8C}" type="presOf" srcId="{98854AC3-0CC3-4AD9-93F3-DBBA20806FEC}" destId="{0256DA1F-AAFE-4DF0-9B98-CF2A87D33BB3}" srcOrd="0" destOrd="0" presId="urn:microsoft.com/office/officeart/2009/layout/CirclePictureHierarchy"/>
    <dgm:cxn modelId="{3A8CB88D-A5FE-4550-9D2D-BDDB67C7853F}" type="presOf" srcId="{FA2A621F-C1D6-4218-9347-9238409DA04C}" destId="{488DB463-AA69-492B-A057-37072E49914C}" srcOrd="0" destOrd="0" presId="urn:microsoft.com/office/officeart/2009/layout/CirclePictureHierarchy"/>
    <dgm:cxn modelId="{03298CDE-C443-4C49-BAA5-72F48E0A4575}" srcId="{E292DF50-3632-43E3-9130-BBFD3EB14BBC}" destId="{2D9D0A62-5F68-4764-97B1-6A5BE16F24CE}" srcOrd="0" destOrd="0" parTransId="{1DC1C74D-B77C-447A-BA4E-0A4ED2714E2E}" sibTransId="{EFB0FC3E-BD87-414E-B6E3-1D912AEC97B1}"/>
    <dgm:cxn modelId="{C3C29A6E-C268-4389-9E18-9A558DA9B03F}" srcId="{73BB1860-A0D5-487E-9AF2-D110D450C740}" destId="{E81F67B7-5028-47F0-AD99-F7033AA747ED}" srcOrd="0" destOrd="0" parTransId="{AF297C1C-68AD-42D4-B1D6-4A0EE263762E}" sibTransId="{5701C49D-A3FD-4460-939A-967162FD8441}"/>
    <dgm:cxn modelId="{AB49B273-DEFF-458A-9F71-9064A31DE69A}" srcId="{E69DE1F3-AC23-4AAF-B8E2-64079E6E0434}" destId="{10BD17BA-6EA3-49D8-A765-934473C46188}" srcOrd="0" destOrd="0" parTransId="{F4A41714-90AC-4048-8029-B2B1D2A48691}" sibTransId="{A77D1A13-DAD0-4D29-9708-B06C038DBD5E}"/>
    <dgm:cxn modelId="{22DC86F2-A066-4153-8794-23ED22117819}" type="presOf" srcId="{1AAE8E50-117B-4EF9-9CA0-F95214881B0A}" destId="{D389E988-A9E5-4FA1-81CB-311159C737B8}" srcOrd="0" destOrd="0" presId="urn:microsoft.com/office/officeart/2009/layout/CirclePictureHierarchy"/>
    <dgm:cxn modelId="{F78337D0-4FF3-48D0-A177-A9B8A5B410D7}" srcId="{966920CD-6F07-41C9-8500-C4D6DE117D29}" destId="{45BBC42A-3ED6-4952-80D7-AA79E8A4ACA0}" srcOrd="0" destOrd="0" parTransId="{E9407D40-B86D-4C6A-A56B-DF003CF80BE7}" sibTransId="{D0808182-FDD3-4927-8CF0-D1675103E8D4}"/>
    <dgm:cxn modelId="{58D3252B-73AA-4FC1-8F77-104CDB948FDA}" type="presOf" srcId="{E69DE1F3-AC23-4AAF-B8E2-64079E6E0434}" destId="{6F828B1A-5119-45A4-8A30-B21C5C548741}" srcOrd="0" destOrd="0" presId="urn:microsoft.com/office/officeart/2009/layout/CirclePictureHierarchy"/>
    <dgm:cxn modelId="{9430D425-0EFF-448E-AD72-2CFF868394DC}" type="presOf" srcId="{B5B4E145-8427-4BD7-A26D-CFC631A4573B}" destId="{A477C42E-3B93-4B67-9245-73715AD7263D}" srcOrd="0" destOrd="0" presId="urn:microsoft.com/office/officeart/2009/layout/CirclePictureHierarchy"/>
    <dgm:cxn modelId="{0582B1A1-BA7C-42DA-A340-26290939B4C9}" type="presOf" srcId="{17703D38-D0B7-4C0A-8858-5D9E63837808}" destId="{31680EA1-E9CB-4B9C-9ADC-D5B2721D5E06}" srcOrd="0" destOrd="0" presId="urn:microsoft.com/office/officeart/2009/layout/CirclePictureHierarchy"/>
    <dgm:cxn modelId="{ED2B005A-712B-4345-964A-8136B2EF75B5}" srcId="{529ACBF0-9DE6-49CE-B6AC-CB8AF0C47884}" destId="{98BF6F79-1294-46E1-92A2-E7A512E22524}" srcOrd="1" destOrd="0" parTransId="{0365FFB8-C1D2-4A0E-AA52-1793C5DC6715}" sibTransId="{144918FA-6101-45F6-9E4E-C06063FFA4E1}"/>
    <dgm:cxn modelId="{0665E80E-298D-4363-94C5-97264826862C}" type="presOf" srcId="{B30FE59B-69E2-46A4-9692-0F3BE81A7B6F}" destId="{228A182C-0A4D-4D02-BB1C-E7EABF533937}" srcOrd="0" destOrd="0" presId="urn:microsoft.com/office/officeart/2009/layout/CirclePictureHierarchy"/>
    <dgm:cxn modelId="{DBC15511-F7D9-4938-AF4D-A4CAF33DBB7A}" srcId="{529ACBF0-9DE6-49CE-B6AC-CB8AF0C47884}" destId="{B5B4E145-8427-4BD7-A26D-CFC631A4573B}" srcOrd="2" destOrd="0" parTransId="{EEE5320A-8854-40D7-A526-2C24A9AB3114}" sibTransId="{B6AFD336-AB8C-4DBF-B078-DE1FA336B4D7}"/>
    <dgm:cxn modelId="{9DE71027-F968-4E66-94D8-147DFFED89F2}" type="presOf" srcId="{D04A31C2-55F3-4910-ABE1-FCADC322E1E8}" destId="{005F8BDE-01CF-4BBE-87C0-BB410A65EC16}" srcOrd="0" destOrd="0" presId="urn:microsoft.com/office/officeart/2009/layout/CirclePictureHierarchy"/>
    <dgm:cxn modelId="{5D4E2340-5048-41CF-BF93-2DAD5EAC51AD}" srcId="{98BF6F79-1294-46E1-92A2-E7A512E22524}" destId="{E69DE1F3-AC23-4AAF-B8E2-64079E6E0434}" srcOrd="2" destOrd="0" parTransId="{79F54AB6-1EC7-436F-9CE9-570B47B85D73}" sibTransId="{73F31B97-E4CC-417C-9598-D74CC8B440CD}"/>
    <dgm:cxn modelId="{D1F99E51-043A-4456-883C-E880CE9BE1D7}" type="presOf" srcId="{CC057A70-D437-4CF2-BE5D-682F33DEE25C}" destId="{2A48D394-8292-4ED2-A383-8A226AD39CBF}" srcOrd="0" destOrd="0" presId="urn:microsoft.com/office/officeart/2009/layout/CirclePictureHierarchy"/>
    <dgm:cxn modelId="{CB6CF6B7-CD55-444F-8262-847F30807119}" srcId="{5355D431-5975-4327-A049-54FD543A0AF8}" destId="{F19D314B-2606-41A3-844B-85195C9FDBF3}" srcOrd="0" destOrd="0" parTransId="{60154F85-76E0-49E0-B146-6C8A533E7410}" sibTransId="{EDFEECBA-1123-41B8-AECD-D41A4CF747F5}"/>
    <dgm:cxn modelId="{C42A7D1B-B915-4D88-BB37-5BDB7308F1D7}" type="presOf" srcId="{73BB1860-A0D5-487E-9AF2-D110D450C740}" destId="{FAFCF11C-BDE8-4D14-A1F1-0669AA2C2242}" srcOrd="0" destOrd="0" presId="urn:microsoft.com/office/officeart/2009/layout/CirclePictureHierarchy"/>
    <dgm:cxn modelId="{3E9CA4EF-7EF2-4096-A8DD-0E6A734BFC9F}" type="presOf" srcId="{F4A41714-90AC-4048-8029-B2B1D2A48691}" destId="{3A13BF7F-60E9-44BE-8DE0-A2FE49CAADB4}" srcOrd="0" destOrd="0" presId="urn:microsoft.com/office/officeart/2009/layout/CirclePictureHierarchy"/>
    <dgm:cxn modelId="{EAD7FCA1-5B53-4A08-B69D-ABB6DBE2904D}" type="presOf" srcId="{10BD17BA-6EA3-49D8-A765-934473C46188}" destId="{7273F812-B695-41A5-8003-38B3696F893B}" srcOrd="0" destOrd="0" presId="urn:microsoft.com/office/officeart/2009/layout/CirclePictureHierarchy"/>
    <dgm:cxn modelId="{234EC6F3-40FD-44D7-866B-4248D77DAB0D}" srcId="{E512A0FF-8DB2-45FD-ACFB-B1B2446BCF9B}" destId="{FA2A621F-C1D6-4218-9347-9238409DA04C}" srcOrd="0" destOrd="0" parTransId="{269530A0-FE8D-4719-BFD8-40DE8AB15259}" sibTransId="{BBD225C1-E198-4CAF-AB13-9BF6540DEBB0}"/>
    <dgm:cxn modelId="{3BB07167-85EA-4F7D-8F66-70EE283A0E28}" type="presOf" srcId="{9D0EB110-F362-47B2-A06C-4D9B7B2AA87C}" destId="{5AFE9AE7-1D8C-479B-90EC-F5D8EB841C36}" srcOrd="0" destOrd="0" presId="urn:microsoft.com/office/officeart/2009/layout/CirclePictureHierarchy"/>
    <dgm:cxn modelId="{FE45C938-BB96-4FB5-A880-ACC3C28A0320}" type="presOf" srcId="{F19D314B-2606-41A3-844B-85195C9FDBF3}" destId="{F0844C73-DE92-42DA-BADC-022BE620F13F}" srcOrd="0" destOrd="0" presId="urn:microsoft.com/office/officeart/2009/layout/CirclePictureHierarchy"/>
    <dgm:cxn modelId="{951E7DD7-D9BB-4B1E-BB3E-D344FDA9E1E1}" srcId="{45BBC42A-3ED6-4952-80D7-AA79E8A4ACA0}" destId="{9B7A3747-618C-4291-BF1C-AF9FDBC8BECA}" srcOrd="0" destOrd="0" parTransId="{1AAE8E50-117B-4EF9-9CA0-F95214881B0A}" sibTransId="{13F6B57C-ED98-428F-8578-84CE8C04520B}"/>
    <dgm:cxn modelId="{6FDB073D-F514-40D3-ABF5-F8352D60699C}" type="presOf" srcId="{A4081A64-0DD9-4583-9D37-97DD8C4C6637}" destId="{C7640F73-F53E-4ADA-8FB4-7730E62000E4}" srcOrd="0" destOrd="0" presId="urn:microsoft.com/office/officeart/2009/layout/CirclePictureHierarchy"/>
    <dgm:cxn modelId="{C83942F7-6B6A-4D92-BDEF-E6D9DBDC14C4}" type="presOf" srcId="{716DF21E-AB81-49BF-A564-B6359DC00145}" destId="{60E63089-116F-4E12-AFAB-B331CE867981}" srcOrd="0" destOrd="0" presId="urn:microsoft.com/office/officeart/2009/layout/CirclePictureHierarchy"/>
    <dgm:cxn modelId="{85EAEF51-4D9F-450A-A9BB-482C533FF57B}" type="presOf" srcId="{F9259BFE-8BF7-4D4E-B582-CFD90A31CE7A}" destId="{D0D52BB4-6EA5-4784-9699-2B76B8935971}" srcOrd="0" destOrd="0" presId="urn:microsoft.com/office/officeart/2009/layout/CirclePictureHierarchy"/>
    <dgm:cxn modelId="{E962F9B0-E397-4333-B3AD-62C29690B74B}" srcId="{5096E8E9-07EC-427D-ADC8-0EE042FD91ED}" destId="{E292DF50-3632-43E3-9130-BBFD3EB14BBC}" srcOrd="2" destOrd="0" parTransId="{A4081A64-0DD9-4583-9D37-97DD8C4C6637}" sibTransId="{098C5ADC-2F83-4148-92ED-E3D9D39C9A33}"/>
    <dgm:cxn modelId="{DBBF71C8-A7DE-4D5C-B59F-7B9238A65685}" type="presOf" srcId="{966920CD-6F07-41C9-8500-C4D6DE117D29}" destId="{E3FCE4E6-496E-4D97-8941-33BC33C68399}" srcOrd="0" destOrd="0" presId="urn:microsoft.com/office/officeart/2009/layout/CirclePictureHierarchy"/>
    <dgm:cxn modelId="{DF44FD39-849C-473D-AC0E-81764D548368}" type="presOf" srcId="{45BBC42A-3ED6-4952-80D7-AA79E8A4ACA0}" destId="{65577408-9401-4C57-A6EA-734F689B67EA}" srcOrd="0" destOrd="0" presId="urn:microsoft.com/office/officeart/2009/layout/CirclePictureHierarchy"/>
    <dgm:cxn modelId="{CE5BB985-AA7B-4714-B294-A29AF19C3C59}" type="presOf" srcId="{5355D431-5975-4327-A049-54FD543A0AF8}" destId="{51827716-990E-4F5A-8576-82651449E13E}" srcOrd="0" destOrd="0" presId="urn:microsoft.com/office/officeart/2009/layout/CirclePictureHierarchy"/>
    <dgm:cxn modelId="{8B08F995-F865-4638-8C9C-404C22957911}" type="presOf" srcId="{E512A0FF-8DB2-45FD-ACFB-B1B2446BCF9B}" destId="{338E91C4-244D-4EF7-A258-CED8827D4E8D}" srcOrd="0" destOrd="0" presId="urn:microsoft.com/office/officeart/2009/layout/CirclePictureHierarchy"/>
    <dgm:cxn modelId="{D8633658-7B9E-4F94-BED6-D2E99999713F}" type="presOf" srcId="{1DC1C74D-B77C-447A-BA4E-0A4ED2714E2E}" destId="{9F243B14-C0AA-43D8-BA03-A8AB9CAE8401}" srcOrd="0" destOrd="0" presId="urn:microsoft.com/office/officeart/2009/layout/CirclePictureHierarchy"/>
    <dgm:cxn modelId="{65AA6ED2-2364-488C-9C0E-089D03971F6D}" type="presOf" srcId="{9B7A3747-618C-4291-BF1C-AF9FDBC8BECA}" destId="{3965F70C-8C72-42CA-AE18-D297951078EA}" srcOrd="0" destOrd="0" presId="urn:microsoft.com/office/officeart/2009/layout/CirclePictureHierarchy"/>
    <dgm:cxn modelId="{A486DCC8-C01D-432B-8B5A-7F48A48A9EE2}" type="presOf" srcId="{269530A0-FE8D-4719-BFD8-40DE8AB15259}" destId="{B11B93C2-4B84-4DCD-A93A-BE621D16F5B5}" srcOrd="0" destOrd="0" presId="urn:microsoft.com/office/officeart/2009/layout/CirclePictureHierarchy"/>
    <dgm:cxn modelId="{A329DECE-1CA9-4897-ADAF-CB9DC87BEE7F}" type="presOf" srcId="{AF297C1C-68AD-42D4-B1D6-4A0EE263762E}" destId="{7D4F21C7-86C3-43B2-A036-47A9EEFA5071}" srcOrd="0" destOrd="0" presId="urn:microsoft.com/office/officeart/2009/layout/CirclePictureHierarchy"/>
    <dgm:cxn modelId="{10FBB172-AE7B-4EA7-849B-F6626279C0B9}" type="presOf" srcId="{E292DF50-3632-43E3-9130-BBFD3EB14BBC}" destId="{C363183D-5AF5-4F6A-9976-E3B396F39ED8}" srcOrd="0" destOrd="0" presId="urn:microsoft.com/office/officeart/2009/layout/CirclePictureHierarchy"/>
    <dgm:cxn modelId="{D3C2E9BF-7AFA-44D2-80BA-7F052DA9DECA}" srcId="{E69DE1F3-AC23-4AAF-B8E2-64079E6E0434}" destId="{FDABFF88-64F9-4205-B5CF-600C37C9FA39}" srcOrd="1" destOrd="0" parTransId="{A77A2550-D7F0-4B22-9BC5-A4F4DF016113}" sibTransId="{B33F5AC2-4629-45DF-B2B4-3BEE500693A4}"/>
    <dgm:cxn modelId="{6156D588-EAD6-4849-A1AC-86422246AC6E}" type="presOf" srcId="{844DB9B3-8298-4BBA-9F67-224E6D37E625}" destId="{292D9BFA-1D89-4366-A078-4EA03B670AC4}" srcOrd="0" destOrd="0" presId="urn:microsoft.com/office/officeart/2009/layout/CirclePictureHierarchy"/>
    <dgm:cxn modelId="{83A5E99A-E30A-473A-8A27-63A35FD81C1E}" type="presOf" srcId="{79F54AB6-1EC7-436F-9CE9-570B47B85D73}" destId="{B5115829-4EC5-4F81-B5F9-D58C9ECBEEB6}" srcOrd="0" destOrd="0" presId="urn:microsoft.com/office/officeart/2009/layout/CirclePictureHierarchy"/>
    <dgm:cxn modelId="{53D18BF3-C4C8-4E2F-BC04-61D58B98D44E}" type="presOf" srcId="{D5B42E42-FEC8-4DCE-827B-F763F556B24A}" destId="{0436A7B8-8EEC-4891-B95E-3821572E58B1}" srcOrd="0" destOrd="0" presId="urn:microsoft.com/office/officeart/2009/layout/CirclePictureHierarchy"/>
    <dgm:cxn modelId="{9209CC7C-86E4-4EF7-8BA8-430314449F35}" type="presOf" srcId="{5096E8E9-07EC-427D-ADC8-0EE042FD91ED}" destId="{03B1B781-1CB9-461E-81D3-C3172CB3CA08}" srcOrd="0" destOrd="0" presId="urn:microsoft.com/office/officeart/2009/layout/CirclePictureHierarchy"/>
    <dgm:cxn modelId="{8BDAD6DD-466E-4CBA-903D-F29B56723002}" type="presParOf" srcId="{51827716-990E-4F5A-8576-82651449E13E}" destId="{CC43112C-7B44-48AF-9ECA-6B368ED99799}" srcOrd="0" destOrd="0" presId="urn:microsoft.com/office/officeart/2009/layout/CirclePictureHierarchy"/>
    <dgm:cxn modelId="{5169A19F-54DF-4474-93F7-6BD282DD8127}" type="presParOf" srcId="{CC43112C-7B44-48AF-9ECA-6B368ED99799}" destId="{D72F6E14-613A-4E72-AB5A-402E59DF9E8F}" srcOrd="0" destOrd="0" presId="urn:microsoft.com/office/officeart/2009/layout/CirclePictureHierarchy"/>
    <dgm:cxn modelId="{D0F6D996-5D21-4D88-A0AB-2B71AD04E19B}" type="presParOf" srcId="{D72F6E14-613A-4E72-AB5A-402E59DF9E8F}" destId="{431B626E-B1D4-4F60-A18F-4E5420FD0EA7}" srcOrd="0" destOrd="0" presId="urn:microsoft.com/office/officeart/2009/layout/CirclePictureHierarchy"/>
    <dgm:cxn modelId="{C7C8F637-F211-43A7-9404-FA490D3661F5}" type="presParOf" srcId="{D72F6E14-613A-4E72-AB5A-402E59DF9E8F}" destId="{F0844C73-DE92-42DA-BADC-022BE620F13F}" srcOrd="1" destOrd="0" presId="urn:microsoft.com/office/officeart/2009/layout/CirclePictureHierarchy"/>
    <dgm:cxn modelId="{80FC0741-90B2-49AF-A2FE-D06A1AED2C70}" type="presParOf" srcId="{CC43112C-7B44-48AF-9ECA-6B368ED99799}" destId="{12CF0CD9-1DAB-4B2A-8633-F6E0B7846F16}" srcOrd="1" destOrd="0" presId="urn:microsoft.com/office/officeart/2009/layout/CirclePictureHierarchy"/>
    <dgm:cxn modelId="{08B55AD5-D1A7-47DF-82F4-D50BCF8D2097}" type="presParOf" srcId="{12CF0CD9-1DAB-4B2A-8633-F6E0B7846F16}" destId="{5AFE9AE7-1D8C-479B-90EC-F5D8EB841C36}" srcOrd="0" destOrd="0" presId="urn:microsoft.com/office/officeart/2009/layout/CirclePictureHierarchy"/>
    <dgm:cxn modelId="{A90608AD-59F3-4054-98E2-20C4EA8B053F}" type="presParOf" srcId="{12CF0CD9-1DAB-4B2A-8633-F6E0B7846F16}" destId="{39164D4B-7F62-41D9-A2CB-7BCC9D322DD4}" srcOrd="1" destOrd="0" presId="urn:microsoft.com/office/officeart/2009/layout/CirclePictureHierarchy"/>
    <dgm:cxn modelId="{9945F424-1C81-4826-8F7D-DC5C95D7973A}" type="presParOf" srcId="{39164D4B-7F62-41D9-A2CB-7BCC9D322DD4}" destId="{46CCBBBB-9865-4C8C-A917-767CEE28A940}" srcOrd="0" destOrd="0" presId="urn:microsoft.com/office/officeart/2009/layout/CirclePictureHierarchy"/>
    <dgm:cxn modelId="{6FA78BE1-7B86-4554-A19F-1C92E8E4FF72}" type="presParOf" srcId="{46CCBBBB-9865-4C8C-A917-767CEE28A940}" destId="{F03CD61F-2E73-4252-ABE3-AC2E59451A69}" srcOrd="0" destOrd="0" presId="urn:microsoft.com/office/officeart/2009/layout/CirclePictureHierarchy"/>
    <dgm:cxn modelId="{4FBCFC52-CD43-45A1-89F8-590DF8C00FE4}" type="presParOf" srcId="{46CCBBBB-9865-4C8C-A917-767CEE28A940}" destId="{463C7B40-35FC-4DCE-A566-3300485E2FA5}" srcOrd="1" destOrd="0" presId="urn:microsoft.com/office/officeart/2009/layout/CirclePictureHierarchy"/>
    <dgm:cxn modelId="{0289E01C-D765-4F63-B14B-759059863531}" type="presParOf" srcId="{39164D4B-7F62-41D9-A2CB-7BCC9D322DD4}" destId="{648D98BB-83AB-4327-B497-787FEDEBDCCC}" srcOrd="1" destOrd="0" presId="urn:microsoft.com/office/officeart/2009/layout/CirclePictureHierarchy"/>
    <dgm:cxn modelId="{71D87CB6-F4C6-45BC-B5E5-2EAFE25E2ECD}" type="presParOf" srcId="{648D98BB-83AB-4327-B497-787FEDEBDCCC}" destId="{0436A7B8-8EEC-4891-B95E-3821572E58B1}" srcOrd="0" destOrd="0" presId="urn:microsoft.com/office/officeart/2009/layout/CirclePictureHierarchy"/>
    <dgm:cxn modelId="{952D49A9-F197-409C-A11A-67E5D1045F03}" type="presParOf" srcId="{648D98BB-83AB-4327-B497-787FEDEBDCCC}" destId="{60ED7534-ED3C-45EB-812E-2BAAD6C49702}" srcOrd="1" destOrd="0" presId="urn:microsoft.com/office/officeart/2009/layout/CirclePictureHierarchy"/>
    <dgm:cxn modelId="{AEE278ED-DED2-4B56-8903-59B7C6547E96}" type="presParOf" srcId="{60ED7534-ED3C-45EB-812E-2BAAD6C49702}" destId="{1A6B3BC6-E21F-441D-AB9F-E52493FF8615}" srcOrd="0" destOrd="0" presId="urn:microsoft.com/office/officeart/2009/layout/CirclePictureHierarchy"/>
    <dgm:cxn modelId="{B5B21B4F-9A86-458E-B2E4-47655480ED4D}" type="presParOf" srcId="{1A6B3BC6-E21F-441D-AB9F-E52493FF8615}" destId="{B7060476-3169-4185-9A8B-0F75AC802E61}" srcOrd="0" destOrd="0" presId="urn:microsoft.com/office/officeart/2009/layout/CirclePictureHierarchy"/>
    <dgm:cxn modelId="{33D5C72D-FA5C-4FDF-BBFB-EE149FBB4116}" type="presParOf" srcId="{1A6B3BC6-E21F-441D-AB9F-E52493FF8615}" destId="{03B1B781-1CB9-461E-81D3-C3172CB3CA08}" srcOrd="1" destOrd="0" presId="urn:microsoft.com/office/officeart/2009/layout/CirclePictureHierarchy"/>
    <dgm:cxn modelId="{1BC2F358-82DE-4F2C-AE6B-6C2365010FC0}" type="presParOf" srcId="{60ED7534-ED3C-45EB-812E-2BAAD6C49702}" destId="{AFA4D405-F9B6-4540-9356-956792596687}" srcOrd="1" destOrd="0" presId="urn:microsoft.com/office/officeart/2009/layout/CirclePictureHierarchy"/>
    <dgm:cxn modelId="{DED2CDCE-9A34-4FFC-BCC8-59E49A0452F7}" type="presParOf" srcId="{AFA4D405-F9B6-4540-9356-956792596687}" destId="{005F8BDE-01CF-4BBE-87C0-BB410A65EC16}" srcOrd="0" destOrd="0" presId="urn:microsoft.com/office/officeart/2009/layout/CirclePictureHierarchy"/>
    <dgm:cxn modelId="{15B1DA18-629B-4F83-B687-325A941EB509}" type="presParOf" srcId="{AFA4D405-F9B6-4540-9356-956792596687}" destId="{643C21BE-F061-4BE9-AB2A-C10A1ABC8898}" srcOrd="1" destOrd="0" presId="urn:microsoft.com/office/officeart/2009/layout/CirclePictureHierarchy"/>
    <dgm:cxn modelId="{B3341BBE-05F1-4304-9528-50CE3323B831}" type="presParOf" srcId="{643C21BE-F061-4BE9-AB2A-C10A1ABC8898}" destId="{AAF6A9EF-40D6-42C6-B520-2E214C1CE84D}" srcOrd="0" destOrd="0" presId="urn:microsoft.com/office/officeart/2009/layout/CirclePictureHierarchy"/>
    <dgm:cxn modelId="{3DB98A5A-40D6-426F-A8E3-E379EAD1B612}" type="presParOf" srcId="{AAF6A9EF-40D6-42C6-B520-2E214C1CE84D}" destId="{B39B9198-F8CA-43BC-BDE7-45D45C22612C}" srcOrd="0" destOrd="0" presId="urn:microsoft.com/office/officeart/2009/layout/CirclePictureHierarchy"/>
    <dgm:cxn modelId="{88C227B3-F078-4387-B203-E8C33E6A1661}" type="presParOf" srcId="{AAF6A9EF-40D6-42C6-B520-2E214C1CE84D}" destId="{FAFCF11C-BDE8-4D14-A1F1-0669AA2C2242}" srcOrd="1" destOrd="0" presId="urn:microsoft.com/office/officeart/2009/layout/CirclePictureHierarchy"/>
    <dgm:cxn modelId="{380DEA3E-C5DD-455E-8C3C-F92567788888}" type="presParOf" srcId="{643C21BE-F061-4BE9-AB2A-C10A1ABC8898}" destId="{2A6BA8DD-4A3A-4CA7-8C87-C5491407AD5A}" srcOrd="1" destOrd="0" presId="urn:microsoft.com/office/officeart/2009/layout/CirclePictureHierarchy"/>
    <dgm:cxn modelId="{7C394CDA-1056-4615-AA92-8A30B66200D9}" type="presParOf" srcId="{2A6BA8DD-4A3A-4CA7-8C87-C5491407AD5A}" destId="{7D4F21C7-86C3-43B2-A036-47A9EEFA5071}" srcOrd="0" destOrd="0" presId="urn:microsoft.com/office/officeart/2009/layout/CirclePictureHierarchy"/>
    <dgm:cxn modelId="{CEBCB09C-AB7C-49D1-BDA6-70E6146EA89E}" type="presParOf" srcId="{2A6BA8DD-4A3A-4CA7-8C87-C5491407AD5A}" destId="{753CC8DF-5B22-4AA1-AC35-14322B2977E3}" srcOrd="1" destOrd="0" presId="urn:microsoft.com/office/officeart/2009/layout/CirclePictureHierarchy"/>
    <dgm:cxn modelId="{A2B94A4D-4B57-468A-9EA0-AD4444A86770}" type="presParOf" srcId="{753CC8DF-5B22-4AA1-AC35-14322B2977E3}" destId="{CCD6CB7D-0935-4DC5-AB02-C7852F213DAE}" srcOrd="0" destOrd="0" presId="urn:microsoft.com/office/officeart/2009/layout/CirclePictureHierarchy"/>
    <dgm:cxn modelId="{34562053-06E9-452C-8067-2F00732D2ED4}" type="presParOf" srcId="{CCD6CB7D-0935-4DC5-AB02-C7852F213DAE}" destId="{2017C36C-51C0-4A97-B42B-68D3BF076D93}" srcOrd="0" destOrd="0" presId="urn:microsoft.com/office/officeart/2009/layout/CirclePictureHierarchy"/>
    <dgm:cxn modelId="{AF9FD0C4-6065-4287-982E-C33598789FFE}" type="presParOf" srcId="{CCD6CB7D-0935-4DC5-AB02-C7852F213DAE}" destId="{4EDE7225-DEE9-4123-A98A-BD5D9CB659FC}" srcOrd="1" destOrd="0" presId="urn:microsoft.com/office/officeart/2009/layout/CirclePictureHierarchy"/>
    <dgm:cxn modelId="{CBC23FE2-87FF-4A93-941D-6B3A7602FE40}" type="presParOf" srcId="{753CC8DF-5B22-4AA1-AC35-14322B2977E3}" destId="{40B8D5F0-3B4E-46F9-8B2E-54ED665D4321}" srcOrd="1" destOrd="0" presId="urn:microsoft.com/office/officeart/2009/layout/CirclePictureHierarchy"/>
    <dgm:cxn modelId="{E7E74B63-7FB7-4061-9977-895DEBE54FFB}" type="presParOf" srcId="{AFA4D405-F9B6-4540-9356-956792596687}" destId="{228A182C-0A4D-4D02-BB1C-E7EABF533937}" srcOrd="2" destOrd="0" presId="urn:microsoft.com/office/officeart/2009/layout/CirclePictureHierarchy"/>
    <dgm:cxn modelId="{CAE76F3C-A426-46BB-805A-D15417C19A36}" type="presParOf" srcId="{AFA4D405-F9B6-4540-9356-956792596687}" destId="{9B6411A5-B07E-4751-A846-3B19644C931E}" srcOrd="3" destOrd="0" presId="urn:microsoft.com/office/officeart/2009/layout/CirclePictureHierarchy"/>
    <dgm:cxn modelId="{FD5D1AB5-1B17-42C0-9E7A-DE1FE734346A}" type="presParOf" srcId="{9B6411A5-B07E-4751-A846-3B19644C931E}" destId="{E8D5A244-083F-4D0B-8704-6AF21656D62B}" srcOrd="0" destOrd="0" presId="urn:microsoft.com/office/officeart/2009/layout/CirclePictureHierarchy"/>
    <dgm:cxn modelId="{1822D25A-F1FD-4DCD-B208-5A0823182C9C}" type="presParOf" srcId="{E8D5A244-083F-4D0B-8704-6AF21656D62B}" destId="{8C5C637E-619E-45CA-9F3E-F535C6692BE5}" srcOrd="0" destOrd="0" presId="urn:microsoft.com/office/officeart/2009/layout/CirclePictureHierarchy"/>
    <dgm:cxn modelId="{0073AA93-F658-44E8-921C-3893D71E8F78}" type="presParOf" srcId="{E8D5A244-083F-4D0B-8704-6AF21656D62B}" destId="{292D9BFA-1D89-4366-A078-4EA03B670AC4}" srcOrd="1" destOrd="0" presId="urn:microsoft.com/office/officeart/2009/layout/CirclePictureHierarchy"/>
    <dgm:cxn modelId="{36550573-063A-428A-96A8-A376F47AFB32}" type="presParOf" srcId="{9B6411A5-B07E-4751-A846-3B19644C931E}" destId="{391A11DF-DBAD-44EC-982A-63FE77280FF6}" srcOrd="1" destOrd="0" presId="urn:microsoft.com/office/officeart/2009/layout/CirclePictureHierarchy"/>
    <dgm:cxn modelId="{97DDF976-3BA1-4F50-93D7-A4EFF9560D63}" type="presParOf" srcId="{AFA4D405-F9B6-4540-9356-956792596687}" destId="{C7640F73-F53E-4ADA-8FB4-7730E62000E4}" srcOrd="4" destOrd="0" presId="urn:microsoft.com/office/officeart/2009/layout/CirclePictureHierarchy"/>
    <dgm:cxn modelId="{68A14821-E714-4F86-88D7-52CF71F98E36}" type="presParOf" srcId="{AFA4D405-F9B6-4540-9356-956792596687}" destId="{69C46A17-98FD-4B34-83E0-BEE986754D66}" srcOrd="5" destOrd="0" presId="urn:microsoft.com/office/officeart/2009/layout/CirclePictureHierarchy"/>
    <dgm:cxn modelId="{725627AA-DF2E-414D-B660-AF21F9A1E159}" type="presParOf" srcId="{69C46A17-98FD-4B34-83E0-BEE986754D66}" destId="{4539C546-C610-466E-93DE-DEC5018C6309}" srcOrd="0" destOrd="0" presId="urn:microsoft.com/office/officeart/2009/layout/CirclePictureHierarchy"/>
    <dgm:cxn modelId="{A21BFF25-1FD9-438E-AF32-9EADEF1E3E69}" type="presParOf" srcId="{4539C546-C610-466E-93DE-DEC5018C6309}" destId="{1B07FA24-F870-4CEE-9DD9-B5ADC3C00F77}" srcOrd="0" destOrd="0" presId="urn:microsoft.com/office/officeart/2009/layout/CirclePictureHierarchy"/>
    <dgm:cxn modelId="{74270E82-0B38-4848-BB9C-B4911B5C9443}" type="presParOf" srcId="{4539C546-C610-466E-93DE-DEC5018C6309}" destId="{C363183D-5AF5-4F6A-9976-E3B396F39ED8}" srcOrd="1" destOrd="0" presId="urn:microsoft.com/office/officeart/2009/layout/CirclePictureHierarchy"/>
    <dgm:cxn modelId="{415EBB27-07BE-4BBF-A7F0-160D486FFD28}" type="presParOf" srcId="{69C46A17-98FD-4B34-83E0-BEE986754D66}" destId="{09251824-374B-40D7-8241-E7983764E9E1}" srcOrd="1" destOrd="0" presId="urn:microsoft.com/office/officeart/2009/layout/CirclePictureHierarchy"/>
    <dgm:cxn modelId="{ADA1E660-0A80-43A5-8B07-7DA059E5E556}" type="presParOf" srcId="{09251824-374B-40D7-8241-E7983764E9E1}" destId="{9F243B14-C0AA-43D8-BA03-A8AB9CAE8401}" srcOrd="0" destOrd="0" presId="urn:microsoft.com/office/officeart/2009/layout/CirclePictureHierarchy"/>
    <dgm:cxn modelId="{D5FFF94A-C44D-4FDE-85C5-39D1EE53F257}" type="presParOf" srcId="{09251824-374B-40D7-8241-E7983764E9E1}" destId="{2392B4BF-DBC2-4417-A0B5-EC7342D9B955}" srcOrd="1" destOrd="0" presId="urn:microsoft.com/office/officeart/2009/layout/CirclePictureHierarchy"/>
    <dgm:cxn modelId="{3C948147-2091-440E-B182-4775F6BA32E5}" type="presParOf" srcId="{2392B4BF-DBC2-4417-A0B5-EC7342D9B955}" destId="{2D845F98-9CD2-4E79-BDB5-A9C9B2606D0E}" srcOrd="0" destOrd="0" presId="urn:microsoft.com/office/officeart/2009/layout/CirclePictureHierarchy"/>
    <dgm:cxn modelId="{53AC5D3B-8E2F-45AE-A035-9596C105A11B}" type="presParOf" srcId="{2D845F98-9CD2-4E79-BDB5-A9C9B2606D0E}" destId="{2F6CA490-65E7-4FCA-AF44-D4D5FE1E56F6}" srcOrd="0" destOrd="0" presId="urn:microsoft.com/office/officeart/2009/layout/CirclePictureHierarchy"/>
    <dgm:cxn modelId="{5157FDAE-4686-4445-AB07-ED4F1761FD38}" type="presParOf" srcId="{2D845F98-9CD2-4E79-BDB5-A9C9B2606D0E}" destId="{68213967-AC10-443C-89FA-AF7F0D7E9793}" srcOrd="1" destOrd="0" presId="urn:microsoft.com/office/officeart/2009/layout/CirclePictureHierarchy"/>
    <dgm:cxn modelId="{1740DFF9-E824-48D4-B75B-8B90452571DB}" type="presParOf" srcId="{2392B4BF-DBC2-4417-A0B5-EC7342D9B955}" destId="{85942F53-DC88-4ECF-AE8F-E35CA660A4EF}" srcOrd="1" destOrd="0" presId="urn:microsoft.com/office/officeart/2009/layout/CirclePictureHierarchy"/>
    <dgm:cxn modelId="{C6C4AF07-D491-4E27-A28F-E38050E62A3C}" type="presParOf" srcId="{AFA4D405-F9B6-4540-9356-956792596687}" destId="{2A48D394-8292-4ED2-A383-8A226AD39CBF}" srcOrd="6" destOrd="0" presId="urn:microsoft.com/office/officeart/2009/layout/CirclePictureHierarchy"/>
    <dgm:cxn modelId="{73DC349A-544F-49D9-818A-F72A45C12759}" type="presParOf" srcId="{AFA4D405-F9B6-4540-9356-956792596687}" destId="{9FCEA4B6-0F94-4AAE-9501-19821351B3CB}" srcOrd="7" destOrd="0" presId="urn:microsoft.com/office/officeart/2009/layout/CirclePictureHierarchy"/>
    <dgm:cxn modelId="{58923C17-B188-4A5B-8F1E-B0687446C497}" type="presParOf" srcId="{9FCEA4B6-0F94-4AAE-9501-19821351B3CB}" destId="{3503BE11-0BD7-4150-B0F8-3A7244157B30}" srcOrd="0" destOrd="0" presId="urn:microsoft.com/office/officeart/2009/layout/CirclePictureHierarchy"/>
    <dgm:cxn modelId="{21B8678E-2C46-4009-9158-2E3BC82ACBE6}" type="presParOf" srcId="{3503BE11-0BD7-4150-B0F8-3A7244157B30}" destId="{3D26F62D-CAA9-4BEC-B814-3E8600C15648}" srcOrd="0" destOrd="0" presId="urn:microsoft.com/office/officeart/2009/layout/CirclePictureHierarchy"/>
    <dgm:cxn modelId="{616D706F-44CD-48DE-B6CC-0046D29A590E}" type="presParOf" srcId="{3503BE11-0BD7-4150-B0F8-3A7244157B30}" destId="{338E91C4-244D-4EF7-A258-CED8827D4E8D}" srcOrd="1" destOrd="0" presId="urn:microsoft.com/office/officeart/2009/layout/CirclePictureHierarchy"/>
    <dgm:cxn modelId="{FE6AEACF-B45A-4929-8C1C-F57524FB4B2C}" type="presParOf" srcId="{9FCEA4B6-0F94-4AAE-9501-19821351B3CB}" destId="{C08EBA2E-E34E-41F0-AB4B-1442F225258C}" srcOrd="1" destOrd="0" presId="urn:microsoft.com/office/officeart/2009/layout/CirclePictureHierarchy"/>
    <dgm:cxn modelId="{3947F468-4A75-4E24-B015-B9E47E11FBD0}" type="presParOf" srcId="{C08EBA2E-E34E-41F0-AB4B-1442F225258C}" destId="{B11B93C2-4B84-4DCD-A93A-BE621D16F5B5}" srcOrd="0" destOrd="0" presId="urn:microsoft.com/office/officeart/2009/layout/CirclePictureHierarchy"/>
    <dgm:cxn modelId="{EFEB6627-4E16-432F-983C-2BC290AEA901}" type="presParOf" srcId="{C08EBA2E-E34E-41F0-AB4B-1442F225258C}" destId="{B2909B08-E653-4A92-A3E3-3C4820F694EF}" srcOrd="1" destOrd="0" presId="urn:microsoft.com/office/officeart/2009/layout/CirclePictureHierarchy"/>
    <dgm:cxn modelId="{2E420D95-79C1-4021-9084-28E5783BFB80}" type="presParOf" srcId="{B2909B08-E653-4A92-A3E3-3C4820F694EF}" destId="{316B974E-17A9-43BD-9037-9B988B7765A6}" srcOrd="0" destOrd="0" presId="urn:microsoft.com/office/officeart/2009/layout/CirclePictureHierarchy"/>
    <dgm:cxn modelId="{02B48185-76B1-4B3B-902D-7D2F20B93F2A}" type="presParOf" srcId="{316B974E-17A9-43BD-9037-9B988B7765A6}" destId="{74753F80-7C49-4FC8-A54E-B2E7206AF93D}" srcOrd="0" destOrd="0" presId="urn:microsoft.com/office/officeart/2009/layout/CirclePictureHierarchy"/>
    <dgm:cxn modelId="{1AF70825-77CB-487A-81A9-B7AA6E3C0BF7}" type="presParOf" srcId="{316B974E-17A9-43BD-9037-9B988B7765A6}" destId="{488DB463-AA69-492B-A057-37072E49914C}" srcOrd="1" destOrd="0" presId="urn:microsoft.com/office/officeart/2009/layout/CirclePictureHierarchy"/>
    <dgm:cxn modelId="{726895D5-2591-4B18-B4A9-A21E8FA5556B}" type="presParOf" srcId="{B2909B08-E653-4A92-A3E3-3C4820F694EF}" destId="{E02164D5-08E9-4CAF-81E5-47C48F43D699}" srcOrd="1" destOrd="0" presId="urn:microsoft.com/office/officeart/2009/layout/CirclePictureHierarchy"/>
    <dgm:cxn modelId="{68BA3879-517B-4916-B393-911F6D015FAB}" type="presParOf" srcId="{AFA4D405-F9B6-4540-9356-956792596687}" destId="{5FAFD314-0106-4FD0-A1DE-7A10D7E89CB6}" srcOrd="8" destOrd="0" presId="urn:microsoft.com/office/officeart/2009/layout/CirclePictureHierarchy"/>
    <dgm:cxn modelId="{02301843-E82E-4DD2-916A-2A8B0EEECA1B}" type="presParOf" srcId="{AFA4D405-F9B6-4540-9356-956792596687}" destId="{415355BC-D222-4FBA-8E74-8557CE2A12B4}" srcOrd="9" destOrd="0" presId="urn:microsoft.com/office/officeart/2009/layout/CirclePictureHierarchy"/>
    <dgm:cxn modelId="{0979973A-0457-4C45-9727-5D8BE8FBC7F7}" type="presParOf" srcId="{415355BC-D222-4FBA-8E74-8557CE2A12B4}" destId="{081DBF85-A762-4253-B284-73C92732E7AA}" srcOrd="0" destOrd="0" presId="urn:microsoft.com/office/officeart/2009/layout/CirclePictureHierarchy"/>
    <dgm:cxn modelId="{8C07F18F-B03E-4245-8FD9-2B53D0CD9720}" type="presParOf" srcId="{081DBF85-A762-4253-B284-73C92732E7AA}" destId="{B20E62CB-FEC7-48D6-97C3-DB875829455B}" srcOrd="0" destOrd="0" presId="urn:microsoft.com/office/officeart/2009/layout/CirclePictureHierarchy"/>
    <dgm:cxn modelId="{87B0A629-515E-43B1-A361-4D70EDE5BC67}" type="presParOf" srcId="{081DBF85-A762-4253-B284-73C92732E7AA}" destId="{60E63089-116F-4E12-AFAB-B331CE867981}" srcOrd="1" destOrd="0" presId="urn:microsoft.com/office/officeart/2009/layout/CirclePictureHierarchy"/>
    <dgm:cxn modelId="{5D586D14-FE70-40B1-867B-1B0000258BD9}" type="presParOf" srcId="{415355BC-D222-4FBA-8E74-8557CE2A12B4}" destId="{73E07C44-904E-4FCB-A53F-2F9D5EAD4A72}" srcOrd="1" destOrd="0" presId="urn:microsoft.com/office/officeart/2009/layout/CirclePictureHierarchy"/>
    <dgm:cxn modelId="{3CF99311-A504-472A-AE17-CB08A8112740}" type="presParOf" srcId="{73E07C44-904E-4FCB-A53F-2F9D5EAD4A72}" destId="{D0D52BB4-6EA5-4784-9699-2B76B8935971}" srcOrd="0" destOrd="0" presId="urn:microsoft.com/office/officeart/2009/layout/CirclePictureHierarchy"/>
    <dgm:cxn modelId="{E3EB08BF-27C2-4046-ABF8-DE81C7F44AAB}" type="presParOf" srcId="{73E07C44-904E-4FCB-A53F-2F9D5EAD4A72}" destId="{475F7D08-6F85-4EE7-AA3F-13245D3732ED}" srcOrd="1" destOrd="0" presId="urn:microsoft.com/office/officeart/2009/layout/CirclePictureHierarchy"/>
    <dgm:cxn modelId="{FF2E291C-47FD-45EE-84A4-5DF92533384C}" type="presParOf" srcId="{475F7D08-6F85-4EE7-AA3F-13245D3732ED}" destId="{A941863A-3E1E-4665-9D32-39FB0FE6C984}" srcOrd="0" destOrd="0" presId="urn:microsoft.com/office/officeart/2009/layout/CirclePictureHierarchy"/>
    <dgm:cxn modelId="{4B3BC407-6033-4AC9-AD43-25E0E4D0582D}" type="presParOf" srcId="{A941863A-3E1E-4665-9D32-39FB0FE6C984}" destId="{41E35447-3D76-4936-8E28-38E079C7C3FC}" srcOrd="0" destOrd="0" presId="urn:microsoft.com/office/officeart/2009/layout/CirclePictureHierarchy"/>
    <dgm:cxn modelId="{31E53292-134A-4E58-A035-FBB5BD319A8A}" type="presParOf" srcId="{A941863A-3E1E-4665-9D32-39FB0FE6C984}" destId="{0256DA1F-AAFE-4DF0-9B98-CF2A87D33BB3}" srcOrd="1" destOrd="0" presId="urn:microsoft.com/office/officeart/2009/layout/CirclePictureHierarchy"/>
    <dgm:cxn modelId="{A689E25B-6741-4B7D-96F7-3AE52FD6636D}" type="presParOf" srcId="{475F7D08-6F85-4EE7-AA3F-13245D3732ED}" destId="{0450C607-0688-4A18-B237-E6E04BFE2228}" srcOrd="1" destOrd="0" presId="urn:microsoft.com/office/officeart/2009/layout/CirclePictureHierarchy"/>
    <dgm:cxn modelId="{F43CC66F-16E2-4ADF-AFEF-8780A0A48567}" type="presParOf" srcId="{648D98BB-83AB-4327-B497-787FEDEBDCCC}" destId="{69575DF7-2B61-42CA-967B-005E79F6802A}" srcOrd="2" destOrd="0" presId="urn:microsoft.com/office/officeart/2009/layout/CirclePictureHierarchy"/>
    <dgm:cxn modelId="{E09F2F03-06A8-434F-8740-FB10AD527D4B}" type="presParOf" srcId="{648D98BB-83AB-4327-B497-787FEDEBDCCC}" destId="{77371911-B7EF-47FA-A277-1CDEBE2592D3}" srcOrd="3" destOrd="0" presId="urn:microsoft.com/office/officeart/2009/layout/CirclePictureHierarchy"/>
    <dgm:cxn modelId="{74C7C954-7B96-414C-AFF7-DF026673A3E2}" type="presParOf" srcId="{77371911-B7EF-47FA-A277-1CDEBE2592D3}" destId="{A7F118DC-5683-4FB6-B827-6122C884842C}" srcOrd="0" destOrd="0" presId="urn:microsoft.com/office/officeart/2009/layout/CirclePictureHierarchy"/>
    <dgm:cxn modelId="{3D98B952-FE67-4041-9A0E-96A242BB0B9E}" type="presParOf" srcId="{A7F118DC-5683-4FB6-B827-6122C884842C}" destId="{930DF1C3-D153-4B52-8FDA-86BE6734D74D}" srcOrd="0" destOrd="0" presId="urn:microsoft.com/office/officeart/2009/layout/CirclePictureHierarchy"/>
    <dgm:cxn modelId="{58F36F8C-F5AA-4A83-AA9A-E129D5FE340C}" type="presParOf" srcId="{A7F118DC-5683-4FB6-B827-6122C884842C}" destId="{C021D088-DA28-45DF-9BC0-27865C6C9126}" srcOrd="1" destOrd="0" presId="urn:microsoft.com/office/officeart/2009/layout/CirclePictureHierarchy"/>
    <dgm:cxn modelId="{B9F13FCF-B2DB-4F8A-95CD-D14DA8A68D1E}" type="presParOf" srcId="{77371911-B7EF-47FA-A277-1CDEBE2592D3}" destId="{7820C844-59DC-41CF-BFE9-5B9A1C225834}" srcOrd="1" destOrd="0" presId="urn:microsoft.com/office/officeart/2009/layout/CirclePictureHierarchy"/>
    <dgm:cxn modelId="{EF13320E-F3BA-4185-90F2-973DF1625897}" type="presParOf" srcId="{7820C844-59DC-41CF-BFE9-5B9A1C225834}" destId="{31680EA1-E9CB-4B9C-9ADC-D5B2721D5E06}" srcOrd="0" destOrd="0" presId="urn:microsoft.com/office/officeart/2009/layout/CirclePictureHierarchy"/>
    <dgm:cxn modelId="{2C45FAD5-E9E7-4BCF-B134-CDC9EE544DCA}" type="presParOf" srcId="{7820C844-59DC-41CF-BFE9-5B9A1C225834}" destId="{25CABC22-F126-49D8-BA6E-157BF023DD0A}" srcOrd="1" destOrd="0" presId="urn:microsoft.com/office/officeart/2009/layout/CirclePictureHierarchy"/>
    <dgm:cxn modelId="{CFE434C7-EC64-42B6-A831-33E4D8F464B8}" type="presParOf" srcId="{25CABC22-F126-49D8-BA6E-157BF023DD0A}" destId="{6DD09C87-D49C-4C34-BD90-1BF157A001F9}" srcOrd="0" destOrd="0" presId="urn:microsoft.com/office/officeart/2009/layout/CirclePictureHierarchy"/>
    <dgm:cxn modelId="{083290AF-83B0-472B-8328-3D9757A0475D}" type="presParOf" srcId="{6DD09C87-D49C-4C34-BD90-1BF157A001F9}" destId="{16A3FA70-7107-43DE-AB74-620D481F338F}" srcOrd="0" destOrd="0" presId="urn:microsoft.com/office/officeart/2009/layout/CirclePictureHierarchy"/>
    <dgm:cxn modelId="{6022B32D-3C0B-4391-9C80-197E7CFC2B76}" type="presParOf" srcId="{6DD09C87-D49C-4C34-BD90-1BF157A001F9}" destId="{9C86AD84-0426-48D1-96D0-AA82519DBCEB}" srcOrd="1" destOrd="0" presId="urn:microsoft.com/office/officeart/2009/layout/CirclePictureHierarchy"/>
    <dgm:cxn modelId="{7283941B-F16B-498A-8C98-349A3298AD62}" type="presParOf" srcId="{25CABC22-F126-49D8-BA6E-157BF023DD0A}" destId="{29AF60CA-A3D9-45D8-A1C4-8D925C14459A}" srcOrd="1" destOrd="0" presId="urn:microsoft.com/office/officeart/2009/layout/CirclePictureHierarchy"/>
    <dgm:cxn modelId="{FCE07420-C052-4BDD-9370-023BF23B53C4}" type="presParOf" srcId="{7820C844-59DC-41CF-BFE9-5B9A1C225834}" destId="{DC193000-723E-4E79-8A56-F68B48D3E344}" srcOrd="2" destOrd="0" presId="urn:microsoft.com/office/officeart/2009/layout/CirclePictureHierarchy"/>
    <dgm:cxn modelId="{6F5CF293-7D84-428F-9999-0B8AD09365FB}" type="presParOf" srcId="{7820C844-59DC-41CF-BFE9-5B9A1C225834}" destId="{F0244926-E70D-4CD7-B482-3826E70F31FB}" srcOrd="3" destOrd="0" presId="urn:microsoft.com/office/officeart/2009/layout/CirclePictureHierarchy"/>
    <dgm:cxn modelId="{611AB182-24F1-48C3-8AB2-FF3D4E6E9D55}" type="presParOf" srcId="{F0244926-E70D-4CD7-B482-3826E70F31FB}" destId="{AB4FB815-7AB7-42A8-A135-516B10C7DAB9}" srcOrd="0" destOrd="0" presId="urn:microsoft.com/office/officeart/2009/layout/CirclePictureHierarchy"/>
    <dgm:cxn modelId="{2D55E18D-1206-438D-A179-E9D7F24F5100}" type="presParOf" srcId="{AB4FB815-7AB7-42A8-A135-516B10C7DAB9}" destId="{DE68C96D-5482-4545-A8A0-8AC30067BC14}" srcOrd="0" destOrd="0" presId="urn:microsoft.com/office/officeart/2009/layout/CirclePictureHierarchy"/>
    <dgm:cxn modelId="{05FD242A-7499-459C-90F4-E0034B2BA504}" type="presParOf" srcId="{AB4FB815-7AB7-42A8-A135-516B10C7DAB9}" destId="{31139E4F-F494-48DA-893B-0446BC2A5E30}" srcOrd="1" destOrd="0" presId="urn:microsoft.com/office/officeart/2009/layout/CirclePictureHierarchy"/>
    <dgm:cxn modelId="{0E0791E7-F99E-4398-9FE9-5F06239B555F}" type="presParOf" srcId="{F0244926-E70D-4CD7-B482-3826E70F31FB}" destId="{22B5833A-8F69-4DDA-9C6F-6D030CF9858E}" srcOrd="1" destOrd="0" presId="urn:microsoft.com/office/officeart/2009/layout/CirclePictureHierarchy"/>
    <dgm:cxn modelId="{244A3680-9AFB-418F-968B-B30790E1B20C}" type="presParOf" srcId="{7820C844-59DC-41CF-BFE9-5B9A1C225834}" destId="{B5115829-4EC5-4F81-B5F9-D58C9ECBEEB6}" srcOrd="4" destOrd="0" presId="urn:microsoft.com/office/officeart/2009/layout/CirclePictureHierarchy"/>
    <dgm:cxn modelId="{B2A2B17A-1D6C-43A3-8BCF-D9864D6E680F}" type="presParOf" srcId="{7820C844-59DC-41CF-BFE9-5B9A1C225834}" destId="{0A63CC6D-201B-4274-9AE7-A8B024A3204E}" srcOrd="5" destOrd="0" presId="urn:microsoft.com/office/officeart/2009/layout/CirclePictureHierarchy"/>
    <dgm:cxn modelId="{8BBE23DC-19FC-4AD0-987A-6CC7E03A4EA1}" type="presParOf" srcId="{0A63CC6D-201B-4274-9AE7-A8B024A3204E}" destId="{3B269734-0858-4107-B817-FA57FF830E93}" srcOrd="0" destOrd="0" presId="urn:microsoft.com/office/officeart/2009/layout/CirclePictureHierarchy"/>
    <dgm:cxn modelId="{47FC106A-0BA7-4E4A-B660-3139FA32EF20}" type="presParOf" srcId="{3B269734-0858-4107-B817-FA57FF830E93}" destId="{4BBF49CE-457C-4BB4-91BC-A5F89251CD00}" srcOrd="0" destOrd="0" presId="urn:microsoft.com/office/officeart/2009/layout/CirclePictureHierarchy"/>
    <dgm:cxn modelId="{34421D62-C3B8-4391-9307-518D9EB02A29}" type="presParOf" srcId="{3B269734-0858-4107-B817-FA57FF830E93}" destId="{6F828B1A-5119-45A4-8A30-B21C5C548741}" srcOrd="1" destOrd="0" presId="urn:microsoft.com/office/officeart/2009/layout/CirclePictureHierarchy"/>
    <dgm:cxn modelId="{65BE4651-337A-4126-A967-285F67D33971}" type="presParOf" srcId="{0A63CC6D-201B-4274-9AE7-A8B024A3204E}" destId="{8A25BF5E-3976-43C1-A055-D3D24E8310A6}" srcOrd="1" destOrd="0" presId="urn:microsoft.com/office/officeart/2009/layout/CirclePictureHierarchy"/>
    <dgm:cxn modelId="{88D511BE-1A01-404E-A692-2A5E08F00D21}" type="presParOf" srcId="{8A25BF5E-3976-43C1-A055-D3D24E8310A6}" destId="{3A13BF7F-60E9-44BE-8DE0-A2FE49CAADB4}" srcOrd="0" destOrd="0" presId="urn:microsoft.com/office/officeart/2009/layout/CirclePictureHierarchy"/>
    <dgm:cxn modelId="{6644CDCE-EF78-4298-9B16-DA887F4108EA}" type="presParOf" srcId="{8A25BF5E-3976-43C1-A055-D3D24E8310A6}" destId="{BF6CA023-3B65-4CCD-A4AF-E6543355F280}" srcOrd="1" destOrd="0" presId="urn:microsoft.com/office/officeart/2009/layout/CirclePictureHierarchy"/>
    <dgm:cxn modelId="{121D894B-3BC5-4640-90FD-D65DCCDBE83E}" type="presParOf" srcId="{BF6CA023-3B65-4CCD-A4AF-E6543355F280}" destId="{F869BD8B-E26B-4DFB-8EE7-E29ACB8F41FC}" srcOrd="0" destOrd="0" presId="urn:microsoft.com/office/officeart/2009/layout/CirclePictureHierarchy"/>
    <dgm:cxn modelId="{ABC7EC6F-4CD2-42C3-BABE-F05EA0EB3840}" type="presParOf" srcId="{F869BD8B-E26B-4DFB-8EE7-E29ACB8F41FC}" destId="{0B0131B2-489D-4346-961F-1ED46C885DDD}" srcOrd="0" destOrd="0" presId="urn:microsoft.com/office/officeart/2009/layout/CirclePictureHierarchy"/>
    <dgm:cxn modelId="{5A6F115B-8A23-4BD1-85A7-4C6032D13150}" type="presParOf" srcId="{F869BD8B-E26B-4DFB-8EE7-E29ACB8F41FC}" destId="{7273F812-B695-41A5-8003-38B3696F893B}" srcOrd="1" destOrd="0" presId="urn:microsoft.com/office/officeart/2009/layout/CirclePictureHierarchy"/>
    <dgm:cxn modelId="{E76790EA-A418-4262-B61B-2B46E130621D}" type="presParOf" srcId="{BF6CA023-3B65-4CCD-A4AF-E6543355F280}" destId="{3C382165-A389-4DE7-ABE3-91101EE435D3}" srcOrd="1" destOrd="0" presId="urn:microsoft.com/office/officeart/2009/layout/CirclePictureHierarchy"/>
    <dgm:cxn modelId="{BA54E458-33E5-4A72-A66F-B5A378B77D7A}" type="presParOf" srcId="{8A25BF5E-3976-43C1-A055-D3D24E8310A6}" destId="{5C3C9469-D0D9-42BD-80D1-61EBC6BCC140}" srcOrd="2" destOrd="0" presId="urn:microsoft.com/office/officeart/2009/layout/CirclePictureHierarchy"/>
    <dgm:cxn modelId="{1F471B99-CB23-465F-A479-F48537F44FC0}" type="presParOf" srcId="{8A25BF5E-3976-43C1-A055-D3D24E8310A6}" destId="{AFF8C216-C002-4A69-A530-978826FED00E}" srcOrd="3" destOrd="0" presId="urn:microsoft.com/office/officeart/2009/layout/CirclePictureHierarchy"/>
    <dgm:cxn modelId="{2F654E25-0979-4475-9A7B-1A1D486FC6EE}" type="presParOf" srcId="{AFF8C216-C002-4A69-A530-978826FED00E}" destId="{0AFE5E58-9915-4D3F-A6E9-B6E9E66E8673}" srcOrd="0" destOrd="0" presId="urn:microsoft.com/office/officeart/2009/layout/CirclePictureHierarchy"/>
    <dgm:cxn modelId="{32F0A167-CD28-4272-A5C5-08F230BFA396}" type="presParOf" srcId="{0AFE5E58-9915-4D3F-A6E9-B6E9E66E8673}" destId="{52B55F77-65E9-4025-A42F-75F5E383B9D0}" srcOrd="0" destOrd="0" presId="urn:microsoft.com/office/officeart/2009/layout/CirclePictureHierarchy"/>
    <dgm:cxn modelId="{A09F6061-EB3D-42E0-9327-D8A15AF9C38A}" type="presParOf" srcId="{0AFE5E58-9915-4D3F-A6E9-B6E9E66E8673}" destId="{8B53B7B3-E8D3-4FCE-8DDC-334B11BEC876}" srcOrd="1" destOrd="0" presId="urn:microsoft.com/office/officeart/2009/layout/CirclePictureHierarchy"/>
    <dgm:cxn modelId="{101DB5AF-960C-4D2A-BB22-B29CDE05F81F}" type="presParOf" srcId="{AFF8C216-C002-4A69-A530-978826FED00E}" destId="{B2E7E8BA-6889-4B43-A42D-66FD25972A85}" srcOrd="1" destOrd="0" presId="urn:microsoft.com/office/officeart/2009/layout/CirclePictureHierarchy"/>
    <dgm:cxn modelId="{64062348-4EEC-4DBF-B583-F4E0A7481284}" type="presParOf" srcId="{648D98BB-83AB-4327-B497-787FEDEBDCCC}" destId="{BAD33BEA-EE5F-48D8-904B-7B4FFD6244EA}" srcOrd="4" destOrd="0" presId="urn:microsoft.com/office/officeart/2009/layout/CirclePictureHierarchy"/>
    <dgm:cxn modelId="{A4D85C7F-F10E-413A-B3CA-6D8C7743DCB0}" type="presParOf" srcId="{648D98BB-83AB-4327-B497-787FEDEBDCCC}" destId="{78E28782-59D4-4E83-922F-CDC7C67E8B1A}" srcOrd="5" destOrd="0" presId="urn:microsoft.com/office/officeart/2009/layout/CirclePictureHierarchy"/>
    <dgm:cxn modelId="{1252EF8C-6A8E-4ACC-A6E0-31B128A27C83}" type="presParOf" srcId="{78E28782-59D4-4E83-922F-CDC7C67E8B1A}" destId="{525DF0DA-6E93-49F8-9394-39A4B38BFB51}" srcOrd="0" destOrd="0" presId="urn:microsoft.com/office/officeart/2009/layout/CirclePictureHierarchy"/>
    <dgm:cxn modelId="{7EADF99B-2724-46EA-BDB9-9DAD91C3388A}" type="presParOf" srcId="{525DF0DA-6E93-49F8-9394-39A4B38BFB51}" destId="{01E51186-33E0-4EC2-BEE2-E4448ECBEFA1}" srcOrd="0" destOrd="0" presId="urn:microsoft.com/office/officeart/2009/layout/CirclePictureHierarchy"/>
    <dgm:cxn modelId="{496073A8-922F-4CC6-B18D-AA634DA6B243}" type="presParOf" srcId="{525DF0DA-6E93-49F8-9394-39A4B38BFB51}" destId="{A477C42E-3B93-4B67-9245-73715AD7263D}" srcOrd="1" destOrd="0" presId="urn:microsoft.com/office/officeart/2009/layout/CirclePictureHierarchy"/>
    <dgm:cxn modelId="{1AF99C77-0684-4F2E-9227-F07715888535}" type="presParOf" srcId="{78E28782-59D4-4E83-922F-CDC7C67E8B1A}" destId="{144BA090-8A6B-4CAA-AF51-D45547A881EF}" srcOrd="1" destOrd="0" presId="urn:microsoft.com/office/officeart/2009/layout/CirclePictureHierarchy"/>
    <dgm:cxn modelId="{4832024E-C8D3-4DC4-9A4C-C27B9493B2E5}" type="presParOf" srcId="{12CF0CD9-1DAB-4B2A-8633-F6E0B7846F16}" destId="{F878109A-7DD7-413C-B936-60A7E324E424}" srcOrd="2" destOrd="0" presId="urn:microsoft.com/office/officeart/2009/layout/CirclePictureHierarchy"/>
    <dgm:cxn modelId="{15A70C9B-EEF7-4455-80DD-92B9DBE42C02}" type="presParOf" srcId="{12CF0CD9-1DAB-4B2A-8633-F6E0B7846F16}" destId="{9F8A752D-5705-48DC-A141-7258C4A16489}" srcOrd="3" destOrd="0" presId="urn:microsoft.com/office/officeart/2009/layout/CirclePictureHierarchy"/>
    <dgm:cxn modelId="{082528E2-27A8-456B-81C4-08C9FBF02F40}" type="presParOf" srcId="{9F8A752D-5705-48DC-A141-7258C4A16489}" destId="{D2A2E01D-A189-4A17-835E-5CB8197103D3}" srcOrd="0" destOrd="0" presId="urn:microsoft.com/office/officeart/2009/layout/CirclePictureHierarchy"/>
    <dgm:cxn modelId="{0996A1F5-5282-4B05-99E3-9BE79D768C34}" type="presParOf" srcId="{D2A2E01D-A189-4A17-835E-5CB8197103D3}" destId="{64918356-473A-4006-8E9B-14CF2920FC86}" srcOrd="0" destOrd="0" presId="urn:microsoft.com/office/officeart/2009/layout/CirclePictureHierarchy"/>
    <dgm:cxn modelId="{91FD1CF3-4E6A-4E14-9516-51565E64615A}" type="presParOf" srcId="{D2A2E01D-A189-4A17-835E-5CB8197103D3}" destId="{E3FCE4E6-496E-4D97-8941-33BC33C68399}" srcOrd="1" destOrd="0" presId="urn:microsoft.com/office/officeart/2009/layout/CirclePictureHierarchy"/>
    <dgm:cxn modelId="{2160FBA1-905D-41F1-8D53-9B8DE99C5960}" type="presParOf" srcId="{9F8A752D-5705-48DC-A141-7258C4A16489}" destId="{4DF6A711-B80A-4E32-A0BA-72C7EF0A42AF}" srcOrd="1" destOrd="0" presId="urn:microsoft.com/office/officeart/2009/layout/CirclePictureHierarchy"/>
    <dgm:cxn modelId="{0318177B-B0FE-44F3-98BB-579FCA8BDE7D}" type="presParOf" srcId="{4DF6A711-B80A-4E32-A0BA-72C7EF0A42AF}" destId="{7932F954-921C-4AC3-A30A-C07805F37CDE}" srcOrd="0" destOrd="0" presId="urn:microsoft.com/office/officeart/2009/layout/CirclePictureHierarchy"/>
    <dgm:cxn modelId="{33D74651-B639-45A9-B1E6-02C896570A96}" type="presParOf" srcId="{4DF6A711-B80A-4E32-A0BA-72C7EF0A42AF}" destId="{B865F218-EBE5-48C8-8DF5-DCA0C33DBB89}" srcOrd="1" destOrd="0" presId="urn:microsoft.com/office/officeart/2009/layout/CirclePictureHierarchy"/>
    <dgm:cxn modelId="{92D9F0D4-689F-4C58-857F-9CA180A462A2}" type="presParOf" srcId="{B865F218-EBE5-48C8-8DF5-DCA0C33DBB89}" destId="{E07B5630-95D6-4D4C-BB6C-3C2CCE48DCF2}" srcOrd="0" destOrd="0" presId="urn:microsoft.com/office/officeart/2009/layout/CirclePictureHierarchy"/>
    <dgm:cxn modelId="{3B2EC52F-EFC2-41A5-9D2E-E62CB0CEFE93}" type="presParOf" srcId="{E07B5630-95D6-4D4C-BB6C-3C2CCE48DCF2}" destId="{3B0C5BBE-E6DA-4B80-A51D-132E106CB5AA}" srcOrd="0" destOrd="0" presId="urn:microsoft.com/office/officeart/2009/layout/CirclePictureHierarchy"/>
    <dgm:cxn modelId="{3417E45E-CFCC-413E-ACEE-802862441077}" type="presParOf" srcId="{E07B5630-95D6-4D4C-BB6C-3C2CCE48DCF2}" destId="{65577408-9401-4C57-A6EA-734F689B67EA}" srcOrd="1" destOrd="0" presId="urn:microsoft.com/office/officeart/2009/layout/CirclePictureHierarchy"/>
    <dgm:cxn modelId="{0DD3588D-9288-4BCB-A77E-86C9150DD41C}" type="presParOf" srcId="{B865F218-EBE5-48C8-8DF5-DCA0C33DBB89}" destId="{27D13565-F43C-4174-AA4D-517328695C9F}" srcOrd="1" destOrd="0" presId="urn:microsoft.com/office/officeart/2009/layout/CirclePictureHierarchy"/>
    <dgm:cxn modelId="{AE95533C-5693-4589-9402-042A9E73A69A}" type="presParOf" srcId="{27D13565-F43C-4174-AA4D-517328695C9F}" destId="{D389E988-A9E5-4FA1-81CB-311159C737B8}" srcOrd="0" destOrd="0" presId="urn:microsoft.com/office/officeart/2009/layout/CirclePictureHierarchy"/>
    <dgm:cxn modelId="{AB71A419-3DAF-4E3F-845B-1369229AC2B0}" type="presParOf" srcId="{27D13565-F43C-4174-AA4D-517328695C9F}" destId="{8D9A74E1-9D04-492A-914A-B4D538022F24}" srcOrd="1" destOrd="0" presId="urn:microsoft.com/office/officeart/2009/layout/CirclePictureHierarchy"/>
    <dgm:cxn modelId="{DD1A27E7-E7B4-4593-B9F1-83C5842FFB12}" type="presParOf" srcId="{8D9A74E1-9D04-492A-914A-B4D538022F24}" destId="{8CF8FF6D-CA60-4D0A-AB2F-70138C8AAE9C}" srcOrd="0" destOrd="0" presId="urn:microsoft.com/office/officeart/2009/layout/CirclePictureHierarchy"/>
    <dgm:cxn modelId="{7744189C-0B1F-4316-B073-769216D4AA66}" type="presParOf" srcId="{8CF8FF6D-CA60-4D0A-AB2F-70138C8AAE9C}" destId="{6731E98C-92D4-494D-9949-5261769F71BB}" srcOrd="0" destOrd="0" presId="urn:microsoft.com/office/officeart/2009/layout/CirclePictureHierarchy"/>
    <dgm:cxn modelId="{3F7B4F3F-E003-464B-9971-891250E4D963}" type="presParOf" srcId="{8CF8FF6D-CA60-4D0A-AB2F-70138C8AAE9C}" destId="{3965F70C-8C72-42CA-AE18-D297951078EA}" srcOrd="1" destOrd="0" presId="urn:microsoft.com/office/officeart/2009/layout/CirclePictureHierarchy"/>
    <dgm:cxn modelId="{F76F13D3-AA4C-49CA-9E12-886B0D15ABDC}" type="presParOf" srcId="{8D9A74E1-9D04-492A-914A-B4D538022F24}" destId="{5EA09551-DF26-4D64-A463-74C1037886D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AD9A6-0A54-484E-A7F7-ECB319E30800}"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nb-NO"/>
        </a:p>
      </dgm:t>
    </dgm:pt>
    <dgm:pt modelId="{B7D1B752-D9F9-4FC5-9A5F-F580EFED5AC3}">
      <dgm:prSet phldrT="[Tekst]"/>
      <dgm:spPr/>
      <dgm:t>
        <a:bodyPr/>
        <a:lstStyle/>
        <a:p>
          <a:r>
            <a:rPr lang="nb-NO" dirty="0" smtClean="0"/>
            <a:t>To. 7.5</a:t>
          </a:r>
          <a:endParaRPr lang="nb-NO" dirty="0"/>
        </a:p>
      </dgm:t>
    </dgm:pt>
    <dgm:pt modelId="{614F77DC-CAC3-49B5-B561-074C94910174}" type="parTrans" cxnId="{41118644-B355-4986-94AB-AB2DE8F7C087}">
      <dgm:prSet/>
      <dgm:spPr/>
      <dgm:t>
        <a:bodyPr/>
        <a:lstStyle/>
        <a:p>
          <a:endParaRPr lang="nb-NO"/>
        </a:p>
      </dgm:t>
    </dgm:pt>
    <dgm:pt modelId="{47A0E025-BB6D-4804-86DB-433DB96B4646}" type="sibTrans" cxnId="{41118644-B355-4986-94AB-AB2DE8F7C087}">
      <dgm:prSet/>
      <dgm:spPr/>
      <dgm:t>
        <a:bodyPr/>
        <a:lstStyle/>
        <a:p>
          <a:endParaRPr lang="nb-NO"/>
        </a:p>
      </dgm:t>
    </dgm:pt>
    <dgm:pt modelId="{1CEC3433-4E9A-4539-9262-EF615427F773}">
      <dgm:prSet phldrT="[Tekst]"/>
      <dgm:spPr/>
      <dgm:t>
        <a:bodyPr/>
        <a:lstStyle/>
        <a:p>
          <a:r>
            <a:rPr lang="nb-NO" dirty="0" smtClean="0"/>
            <a:t>2 covid-19 pos. 1.kontakt </a:t>
          </a:r>
          <a:endParaRPr lang="nb-NO" dirty="0"/>
        </a:p>
      </dgm:t>
    </dgm:pt>
    <dgm:pt modelId="{210C6FE9-811A-4F73-BD54-C827CAD12C6E}" type="parTrans" cxnId="{9D7D8D30-AFB7-4440-A0C0-94896573670C}">
      <dgm:prSet/>
      <dgm:spPr/>
      <dgm:t>
        <a:bodyPr/>
        <a:lstStyle/>
        <a:p>
          <a:endParaRPr lang="nb-NO"/>
        </a:p>
      </dgm:t>
    </dgm:pt>
    <dgm:pt modelId="{E4619790-0CB6-4BD9-BEE1-B7AC1813794E}" type="sibTrans" cxnId="{9D7D8D30-AFB7-4440-A0C0-94896573670C}">
      <dgm:prSet/>
      <dgm:spPr/>
      <dgm:t>
        <a:bodyPr/>
        <a:lstStyle/>
        <a:p>
          <a:endParaRPr lang="nb-NO"/>
        </a:p>
      </dgm:t>
    </dgm:pt>
    <dgm:pt modelId="{CF16CD83-F0E6-4C98-B64A-D4752C51C11A}">
      <dgm:prSet phldrT="[Tekst]"/>
      <dgm:spPr/>
      <dgm:t>
        <a:bodyPr/>
        <a:lstStyle/>
        <a:p>
          <a:r>
            <a:rPr lang="nb-NO" dirty="0" smtClean="0"/>
            <a:t>8.5.</a:t>
          </a:r>
          <a:endParaRPr lang="nb-NO" dirty="0"/>
        </a:p>
      </dgm:t>
    </dgm:pt>
    <dgm:pt modelId="{21959682-4878-4162-9BF5-42C1B6C5A9B2}" type="parTrans" cxnId="{DAF736DF-115B-4A34-A286-FA77969AEBFB}">
      <dgm:prSet/>
      <dgm:spPr/>
      <dgm:t>
        <a:bodyPr/>
        <a:lstStyle/>
        <a:p>
          <a:endParaRPr lang="nb-NO"/>
        </a:p>
      </dgm:t>
    </dgm:pt>
    <dgm:pt modelId="{E7F6887D-F99B-4A63-B15C-E660047650B4}" type="sibTrans" cxnId="{DAF736DF-115B-4A34-A286-FA77969AEBFB}">
      <dgm:prSet/>
      <dgm:spPr/>
      <dgm:t>
        <a:bodyPr/>
        <a:lstStyle/>
        <a:p>
          <a:endParaRPr lang="nb-NO"/>
        </a:p>
      </dgm:t>
    </dgm:pt>
    <dgm:pt modelId="{805FCE1F-D5D0-489C-83DB-E4EFD8FC8014}">
      <dgm:prSet phldrT="[Tekst]"/>
      <dgm:spPr/>
      <dgm:t>
        <a:bodyPr/>
        <a:lstStyle/>
        <a:p>
          <a:r>
            <a:rPr lang="nb-NO" dirty="0" smtClean="0"/>
            <a:t>Smitteoppsporing 1. Flere testes</a:t>
          </a:r>
          <a:endParaRPr lang="nb-NO" dirty="0"/>
        </a:p>
      </dgm:t>
    </dgm:pt>
    <dgm:pt modelId="{CA469ADE-9696-4863-BA95-A4B2A2176A53}" type="parTrans" cxnId="{1F8A5A95-C4C5-4589-B784-90370EF6DA55}">
      <dgm:prSet/>
      <dgm:spPr/>
      <dgm:t>
        <a:bodyPr/>
        <a:lstStyle/>
        <a:p>
          <a:endParaRPr lang="nb-NO"/>
        </a:p>
      </dgm:t>
    </dgm:pt>
    <dgm:pt modelId="{7FF85C89-7821-4619-B99A-57A556C8ADE1}" type="sibTrans" cxnId="{1F8A5A95-C4C5-4589-B784-90370EF6DA55}">
      <dgm:prSet/>
      <dgm:spPr/>
      <dgm:t>
        <a:bodyPr/>
        <a:lstStyle/>
        <a:p>
          <a:endParaRPr lang="nb-NO"/>
        </a:p>
      </dgm:t>
    </dgm:pt>
    <dgm:pt modelId="{56FB0547-78A0-4E1A-BAD6-C664AA47BDD7}">
      <dgm:prSet phldrT="[Tekst]"/>
      <dgm:spPr/>
      <dgm:t>
        <a:bodyPr/>
        <a:lstStyle/>
        <a:p>
          <a:r>
            <a:rPr lang="nb-NO" dirty="0" smtClean="0"/>
            <a:t>Info i </a:t>
          </a:r>
          <a:r>
            <a:rPr lang="nb-NO" dirty="0" err="1" smtClean="0"/>
            <a:t>bhg</a:t>
          </a:r>
          <a:r>
            <a:rPr lang="nb-NO" dirty="0" smtClean="0"/>
            <a:t>, flere tester</a:t>
          </a:r>
          <a:endParaRPr lang="nb-NO" dirty="0"/>
        </a:p>
      </dgm:t>
    </dgm:pt>
    <dgm:pt modelId="{98AE87BC-DDD6-4CD4-9732-344305739903}" type="parTrans" cxnId="{6700D25D-B1BA-4D0E-831A-FF693D481641}">
      <dgm:prSet/>
      <dgm:spPr/>
      <dgm:t>
        <a:bodyPr/>
        <a:lstStyle/>
        <a:p>
          <a:endParaRPr lang="nb-NO"/>
        </a:p>
      </dgm:t>
    </dgm:pt>
    <dgm:pt modelId="{C2E47906-7C01-4966-A08C-B1897AFB43B5}" type="sibTrans" cxnId="{6700D25D-B1BA-4D0E-831A-FF693D481641}">
      <dgm:prSet/>
      <dgm:spPr/>
      <dgm:t>
        <a:bodyPr/>
        <a:lstStyle/>
        <a:p>
          <a:endParaRPr lang="nb-NO"/>
        </a:p>
      </dgm:t>
    </dgm:pt>
    <dgm:pt modelId="{4386BDCE-270B-4790-888A-2ECB85ADC004}">
      <dgm:prSet phldrT="[Tekst]"/>
      <dgm:spPr/>
      <dgm:t>
        <a:bodyPr/>
        <a:lstStyle/>
        <a:p>
          <a:r>
            <a:rPr lang="nb-NO" dirty="0" smtClean="0"/>
            <a:t>Lø. 9.5 </a:t>
          </a:r>
        </a:p>
        <a:p>
          <a:r>
            <a:rPr lang="nb-NO" dirty="0" smtClean="0"/>
            <a:t>kl. 13+1930</a:t>
          </a:r>
          <a:endParaRPr lang="nb-NO" dirty="0"/>
        </a:p>
      </dgm:t>
    </dgm:pt>
    <dgm:pt modelId="{5F4E5239-CDFF-44FB-918A-374A877D010D}" type="parTrans" cxnId="{2CD71395-CF18-4FA5-990D-1DF46D3EBBDD}">
      <dgm:prSet/>
      <dgm:spPr/>
      <dgm:t>
        <a:bodyPr/>
        <a:lstStyle/>
        <a:p>
          <a:endParaRPr lang="nb-NO"/>
        </a:p>
      </dgm:t>
    </dgm:pt>
    <dgm:pt modelId="{DF367B69-E4A2-4154-8764-B1D8BCE788BF}" type="sibTrans" cxnId="{2CD71395-CF18-4FA5-990D-1DF46D3EBBDD}">
      <dgm:prSet/>
      <dgm:spPr/>
      <dgm:t>
        <a:bodyPr/>
        <a:lstStyle/>
        <a:p>
          <a:endParaRPr lang="nb-NO"/>
        </a:p>
      </dgm:t>
    </dgm:pt>
    <dgm:pt modelId="{1EEEC39F-7F42-4BA9-93AB-457EB007946E}">
      <dgm:prSet phldrT="[Tekst]"/>
      <dgm:spPr/>
      <dgm:t>
        <a:bodyPr/>
        <a:lstStyle/>
        <a:p>
          <a:r>
            <a:rPr lang="nb-NO" dirty="0" smtClean="0"/>
            <a:t>I alt 6 nye covid-19 pos. 1.kontakt med pos.</a:t>
          </a:r>
          <a:endParaRPr lang="nb-NO" dirty="0"/>
        </a:p>
      </dgm:t>
    </dgm:pt>
    <dgm:pt modelId="{04949A65-F24C-41D0-9F53-821AF5E9987C}" type="parTrans" cxnId="{D47480EB-4DC8-4D0A-9AFF-ED47D876A37E}">
      <dgm:prSet/>
      <dgm:spPr/>
      <dgm:t>
        <a:bodyPr/>
        <a:lstStyle/>
        <a:p>
          <a:endParaRPr lang="nb-NO"/>
        </a:p>
      </dgm:t>
    </dgm:pt>
    <dgm:pt modelId="{E0718174-F8E1-4170-93F3-BE9C45BB8F07}" type="sibTrans" cxnId="{D47480EB-4DC8-4D0A-9AFF-ED47D876A37E}">
      <dgm:prSet/>
      <dgm:spPr/>
      <dgm:t>
        <a:bodyPr/>
        <a:lstStyle/>
        <a:p>
          <a:endParaRPr lang="nb-NO"/>
        </a:p>
      </dgm:t>
    </dgm:pt>
    <dgm:pt modelId="{86F767D7-A40B-4C69-B697-D35EEEA7AAB6}">
      <dgm:prSet phldrT="[Tekst]"/>
      <dgm:spPr/>
      <dgm:t>
        <a:bodyPr/>
        <a:lstStyle/>
        <a:p>
          <a:r>
            <a:rPr lang="nb-NO" dirty="0" smtClean="0"/>
            <a:t>Barnehage: avventer fler test svar, </a:t>
          </a:r>
          <a:endParaRPr lang="nb-NO" dirty="0"/>
        </a:p>
      </dgm:t>
    </dgm:pt>
    <dgm:pt modelId="{7A780B86-2C65-4AA6-88B9-3B2CBA70C30E}" type="parTrans" cxnId="{799AB542-B7A8-4B4C-AB43-0BC9736EFC99}">
      <dgm:prSet/>
      <dgm:spPr/>
      <dgm:t>
        <a:bodyPr/>
        <a:lstStyle/>
        <a:p>
          <a:endParaRPr lang="nb-NO"/>
        </a:p>
      </dgm:t>
    </dgm:pt>
    <dgm:pt modelId="{7D7D0DD9-BADF-4D23-AFC9-0010D9B68EBC}" type="sibTrans" cxnId="{799AB542-B7A8-4B4C-AB43-0BC9736EFC99}">
      <dgm:prSet/>
      <dgm:spPr/>
      <dgm:t>
        <a:bodyPr/>
        <a:lstStyle/>
        <a:p>
          <a:endParaRPr lang="nb-NO"/>
        </a:p>
      </dgm:t>
    </dgm:pt>
    <dgm:pt modelId="{37F70195-7D62-4306-BC0E-AF1FD1CCF0ED}">
      <dgm:prSet phldrT="[Tekst]"/>
      <dgm:spPr/>
      <dgm:t>
        <a:bodyPr/>
        <a:lstStyle/>
        <a:p>
          <a:r>
            <a:rPr lang="nb-NO" dirty="0" smtClean="0"/>
            <a:t>Barnehage: kohort stenging</a:t>
          </a:r>
          <a:endParaRPr lang="nb-NO" dirty="0"/>
        </a:p>
      </dgm:t>
    </dgm:pt>
    <dgm:pt modelId="{6B7D1427-79FA-49D2-A760-37EEE747DAD2}" type="parTrans" cxnId="{F3800231-88D3-4666-9058-505E3DA74BC6}">
      <dgm:prSet/>
      <dgm:spPr/>
      <dgm:t>
        <a:bodyPr/>
        <a:lstStyle/>
        <a:p>
          <a:endParaRPr lang="nb-NO"/>
        </a:p>
      </dgm:t>
    </dgm:pt>
    <dgm:pt modelId="{F4A3599F-8802-4E59-BBCC-327F6B61430F}" type="sibTrans" cxnId="{F3800231-88D3-4666-9058-505E3DA74BC6}">
      <dgm:prSet/>
      <dgm:spPr/>
      <dgm:t>
        <a:bodyPr/>
        <a:lstStyle/>
        <a:p>
          <a:endParaRPr lang="nb-NO"/>
        </a:p>
      </dgm:t>
    </dgm:pt>
    <dgm:pt modelId="{48FBA4A5-4D7E-49B3-AF29-76DC7CAA27C2}">
      <dgm:prSet phldrT="[Tekst]"/>
      <dgm:spPr/>
      <dgm:t>
        <a:bodyPr/>
        <a:lstStyle/>
        <a:p>
          <a:r>
            <a:rPr lang="nb-NO" dirty="0" smtClean="0"/>
            <a:t>Flere testes</a:t>
          </a:r>
          <a:endParaRPr lang="nb-NO" dirty="0"/>
        </a:p>
      </dgm:t>
    </dgm:pt>
    <dgm:pt modelId="{CAC503B7-F037-437F-8C39-B2F3C313D117}" type="parTrans" cxnId="{DF8602B0-BD8A-4DBA-B7FC-92208C6A92BE}">
      <dgm:prSet/>
      <dgm:spPr/>
      <dgm:t>
        <a:bodyPr/>
        <a:lstStyle/>
        <a:p>
          <a:endParaRPr lang="nb-NO"/>
        </a:p>
      </dgm:t>
    </dgm:pt>
    <dgm:pt modelId="{DBD22776-DA3E-4028-83E6-A0AD6885A5FA}" type="sibTrans" cxnId="{DF8602B0-BD8A-4DBA-B7FC-92208C6A92BE}">
      <dgm:prSet/>
      <dgm:spPr/>
      <dgm:t>
        <a:bodyPr/>
        <a:lstStyle/>
        <a:p>
          <a:endParaRPr lang="nb-NO"/>
        </a:p>
      </dgm:t>
    </dgm:pt>
    <dgm:pt modelId="{79DC5060-6D2B-4093-99E1-7BB304637766}">
      <dgm:prSet phldrT="[Tekst]"/>
      <dgm:spPr/>
      <dgm:t>
        <a:bodyPr/>
        <a:lstStyle/>
        <a:p>
          <a:r>
            <a:rPr lang="nb-NO" dirty="0" smtClean="0"/>
            <a:t>Søn. 10.5. </a:t>
          </a:r>
          <a:endParaRPr lang="nb-NO" dirty="0"/>
        </a:p>
      </dgm:t>
    </dgm:pt>
    <dgm:pt modelId="{B32548A0-61D8-4EAD-810B-91CF45CD24CE}" type="parTrans" cxnId="{7F377D6F-3D14-4992-9A9B-CBAE5892814D}">
      <dgm:prSet/>
      <dgm:spPr/>
      <dgm:t>
        <a:bodyPr/>
        <a:lstStyle/>
        <a:p>
          <a:endParaRPr lang="nb-NO"/>
        </a:p>
      </dgm:t>
    </dgm:pt>
    <dgm:pt modelId="{EA77630C-772B-41A5-B0FA-556E3E56B3A5}" type="sibTrans" cxnId="{7F377D6F-3D14-4992-9A9B-CBAE5892814D}">
      <dgm:prSet/>
      <dgm:spPr/>
      <dgm:t>
        <a:bodyPr/>
        <a:lstStyle/>
        <a:p>
          <a:endParaRPr lang="nb-NO"/>
        </a:p>
      </dgm:t>
    </dgm:pt>
    <dgm:pt modelId="{6DD5873D-A5E5-48D9-BA02-5FDB163191D0}">
      <dgm:prSet phldrT="[Tekst]"/>
      <dgm:spPr/>
      <dgm:t>
        <a:bodyPr/>
        <a:lstStyle/>
        <a:p>
          <a:r>
            <a:rPr lang="nb-NO" dirty="0" smtClean="0"/>
            <a:t>Smitteoppsporing 2. Flere testes (2 personer i 9 timer)</a:t>
          </a:r>
          <a:endParaRPr lang="nb-NO" dirty="0"/>
        </a:p>
      </dgm:t>
    </dgm:pt>
    <dgm:pt modelId="{6EF5FCDB-1951-4614-91B3-7854B16163C6}" type="parTrans" cxnId="{926B418F-076C-4182-9621-B619FF9997D4}">
      <dgm:prSet/>
      <dgm:spPr/>
      <dgm:t>
        <a:bodyPr/>
        <a:lstStyle/>
        <a:p>
          <a:endParaRPr lang="nb-NO"/>
        </a:p>
      </dgm:t>
    </dgm:pt>
    <dgm:pt modelId="{41381790-C42D-4EAF-86AC-53BD61C566AA}" type="sibTrans" cxnId="{926B418F-076C-4182-9621-B619FF9997D4}">
      <dgm:prSet/>
      <dgm:spPr/>
      <dgm:t>
        <a:bodyPr/>
        <a:lstStyle/>
        <a:p>
          <a:endParaRPr lang="nb-NO"/>
        </a:p>
      </dgm:t>
    </dgm:pt>
    <dgm:pt modelId="{86C7C5B0-F3A6-4E67-8470-7D1AC02D9B8E}">
      <dgm:prSet phldrT="[Tekst]"/>
      <dgm:spPr/>
      <dgm:t>
        <a:bodyPr/>
        <a:lstStyle/>
        <a:p>
          <a:r>
            <a:rPr lang="nb-NO" dirty="0" smtClean="0"/>
            <a:t>Ikke oversikt </a:t>
          </a:r>
          <a:r>
            <a:rPr lang="nb-NO" dirty="0" err="1" smtClean="0"/>
            <a:t>bhg</a:t>
          </a:r>
          <a:r>
            <a:rPr lang="nb-NO" dirty="0" smtClean="0"/>
            <a:t> – stenger bhg.11.5.20.</a:t>
          </a:r>
          <a:endParaRPr lang="nb-NO" dirty="0"/>
        </a:p>
      </dgm:t>
    </dgm:pt>
    <dgm:pt modelId="{67E352D6-B6D6-4ECC-A18E-E118E4FBFD91}" type="parTrans" cxnId="{1CC086E5-1577-420B-A584-47C7F006FC22}">
      <dgm:prSet/>
      <dgm:spPr/>
      <dgm:t>
        <a:bodyPr/>
        <a:lstStyle/>
        <a:p>
          <a:endParaRPr lang="nb-NO"/>
        </a:p>
      </dgm:t>
    </dgm:pt>
    <dgm:pt modelId="{6EDFE5F2-4022-49B3-917D-D59659CD38EA}" type="sibTrans" cxnId="{1CC086E5-1577-420B-A584-47C7F006FC22}">
      <dgm:prSet/>
      <dgm:spPr/>
      <dgm:t>
        <a:bodyPr/>
        <a:lstStyle/>
        <a:p>
          <a:endParaRPr lang="nb-NO"/>
        </a:p>
      </dgm:t>
    </dgm:pt>
    <dgm:pt modelId="{29F69490-8388-4D95-B3F4-47187700CAE3}">
      <dgm:prSet phldrT="[Tekst]"/>
      <dgm:spPr/>
      <dgm:t>
        <a:bodyPr/>
        <a:lstStyle/>
        <a:p>
          <a:r>
            <a:rPr lang="nb-NO" dirty="0" smtClean="0"/>
            <a:t>Foreldre møte </a:t>
          </a:r>
          <a:r>
            <a:rPr lang="nb-NO" dirty="0" err="1" smtClean="0"/>
            <a:t>bhg</a:t>
          </a:r>
          <a:r>
            <a:rPr lang="nb-NO" dirty="0" smtClean="0"/>
            <a:t>.</a:t>
          </a:r>
          <a:endParaRPr lang="nb-NO" dirty="0"/>
        </a:p>
      </dgm:t>
    </dgm:pt>
    <dgm:pt modelId="{618A1EC4-EB65-4FA6-80C6-D0F6D97283A5}" type="parTrans" cxnId="{1D651FB1-2C9F-4097-A5B4-4017347A525D}">
      <dgm:prSet/>
      <dgm:spPr/>
      <dgm:t>
        <a:bodyPr/>
        <a:lstStyle/>
        <a:p>
          <a:endParaRPr lang="nb-NO"/>
        </a:p>
      </dgm:t>
    </dgm:pt>
    <dgm:pt modelId="{78E369F6-06B7-4700-9452-0B08CC51B079}" type="sibTrans" cxnId="{1D651FB1-2C9F-4097-A5B4-4017347A525D}">
      <dgm:prSet/>
      <dgm:spPr/>
      <dgm:t>
        <a:bodyPr/>
        <a:lstStyle/>
        <a:p>
          <a:endParaRPr lang="nb-NO"/>
        </a:p>
      </dgm:t>
    </dgm:pt>
    <dgm:pt modelId="{14CCE37C-523A-47B2-B4C0-630ABE33DCE9}">
      <dgm:prSet phldrT="[Tekst]"/>
      <dgm:spPr/>
      <dgm:t>
        <a:bodyPr/>
        <a:lstStyle/>
        <a:p>
          <a:r>
            <a:rPr lang="nb-NO" dirty="0" smtClean="0"/>
            <a:t>11.5.</a:t>
          </a:r>
          <a:endParaRPr lang="nb-NO" dirty="0"/>
        </a:p>
      </dgm:t>
    </dgm:pt>
    <dgm:pt modelId="{64364A05-024E-4CBB-B603-5677AC6BECCD}" type="parTrans" cxnId="{410AA93B-57B3-4AB4-8791-37ADD7CE742F}">
      <dgm:prSet/>
      <dgm:spPr/>
      <dgm:t>
        <a:bodyPr/>
        <a:lstStyle/>
        <a:p>
          <a:endParaRPr lang="nb-NO"/>
        </a:p>
      </dgm:t>
    </dgm:pt>
    <dgm:pt modelId="{17B7EC05-30C3-42F6-A3B4-A2418AF2ED9C}" type="sibTrans" cxnId="{410AA93B-57B3-4AB4-8791-37ADD7CE742F}">
      <dgm:prSet/>
      <dgm:spPr/>
      <dgm:t>
        <a:bodyPr/>
        <a:lstStyle/>
        <a:p>
          <a:endParaRPr lang="nb-NO"/>
        </a:p>
      </dgm:t>
    </dgm:pt>
    <dgm:pt modelId="{33D64A2D-AC3C-41EF-B01B-0BF8BA5A99C0}">
      <dgm:prSet phldrT="[Tekst]"/>
      <dgm:spPr/>
      <dgm:t>
        <a:bodyPr/>
        <a:lstStyle/>
        <a:p>
          <a:r>
            <a:rPr lang="nb-NO" dirty="0" smtClean="0"/>
            <a:t>Ikke flere bekreftet kl.20.</a:t>
          </a:r>
          <a:endParaRPr lang="nb-NO" dirty="0"/>
        </a:p>
      </dgm:t>
    </dgm:pt>
    <dgm:pt modelId="{24E1C277-C14E-4844-AA0E-9FE53482EAD6}" type="parTrans" cxnId="{5A0B6E13-9182-4543-A1E1-197BAC06D0D3}">
      <dgm:prSet/>
      <dgm:spPr/>
      <dgm:t>
        <a:bodyPr/>
        <a:lstStyle/>
        <a:p>
          <a:endParaRPr lang="nb-NO"/>
        </a:p>
      </dgm:t>
    </dgm:pt>
    <dgm:pt modelId="{0E8CBB19-02D2-44D2-8AD6-F19F1DD48049}" type="sibTrans" cxnId="{5A0B6E13-9182-4543-A1E1-197BAC06D0D3}">
      <dgm:prSet/>
      <dgm:spPr/>
      <dgm:t>
        <a:bodyPr/>
        <a:lstStyle/>
        <a:p>
          <a:endParaRPr lang="nb-NO"/>
        </a:p>
      </dgm:t>
    </dgm:pt>
    <dgm:pt modelId="{C5679A75-97C8-4276-9832-C3BA32D229E8}">
      <dgm:prSet phldrT="[Tekst]"/>
      <dgm:spPr/>
      <dgm:t>
        <a:bodyPr/>
        <a:lstStyle/>
        <a:p>
          <a:r>
            <a:rPr lang="nb-NO" dirty="0" smtClean="0"/>
            <a:t>Flere testes</a:t>
          </a:r>
          <a:endParaRPr lang="nb-NO" dirty="0"/>
        </a:p>
      </dgm:t>
    </dgm:pt>
    <dgm:pt modelId="{BB608EAE-9FE0-43AC-8752-417F3C903436}" type="parTrans" cxnId="{10EB9106-4B69-4754-9049-1ECDD880F0CE}">
      <dgm:prSet/>
      <dgm:spPr/>
      <dgm:t>
        <a:bodyPr/>
        <a:lstStyle/>
        <a:p>
          <a:endParaRPr lang="nb-NO"/>
        </a:p>
      </dgm:t>
    </dgm:pt>
    <dgm:pt modelId="{138E2AAE-04AA-4533-9D50-6A81CD1F3F3D}" type="sibTrans" cxnId="{10EB9106-4B69-4754-9049-1ECDD880F0CE}">
      <dgm:prSet/>
      <dgm:spPr/>
      <dgm:t>
        <a:bodyPr/>
        <a:lstStyle/>
        <a:p>
          <a:endParaRPr lang="nb-NO"/>
        </a:p>
      </dgm:t>
    </dgm:pt>
    <dgm:pt modelId="{216E5251-5E7E-474A-9EB4-54B4FB598DC1}">
      <dgm:prSet phldrT="[Tekst]"/>
      <dgm:spPr/>
      <dgm:t>
        <a:bodyPr/>
        <a:lstStyle/>
        <a:p>
          <a:r>
            <a:rPr lang="nb-NO" dirty="0" smtClean="0"/>
            <a:t>Åpner </a:t>
          </a:r>
          <a:r>
            <a:rPr lang="nb-NO" dirty="0" err="1" smtClean="0"/>
            <a:t>bhg</a:t>
          </a:r>
          <a:r>
            <a:rPr lang="nb-NO" dirty="0" smtClean="0"/>
            <a:t>. 12.5.20 unntatt 2 kohorter.</a:t>
          </a:r>
          <a:endParaRPr lang="nb-NO" dirty="0"/>
        </a:p>
      </dgm:t>
    </dgm:pt>
    <dgm:pt modelId="{009849F1-A6E6-4324-8A4E-9957C480160A}" type="parTrans" cxnId="{A6E2094C-312C-43E2-86B6-2EBE62008D4E}">
      <dgm:prSet/>
      <dgm:spPr/>
      <dgm:t>
        <a:bodyPr/>
        <a:lstStyle/>
        <a:p>
          <a:endParaRPr lang="nb-NO"/>
        </a:p>
      </dgm:t>
    </dgm:pt>
    <dgm:pt modelId="{8AFBE7D1-78C9-4264-820E-7C4C1A058190}" type="sibTrans" cxnId="{A6E2094C-312C-43E2-86B6-2EBE62008D4E}">
      <dgm:prSet/>
      <dgm:spPr/>
      <dgm:t>
        <a:bodyPr/>
        <a:lstStyle/>
        <a:p>
          <a:endParaRPr lang="nb-NO"/>
        </a:p>
      </dgm:t>
    </dgm:pt>
    <dgm:pt modelId="{7D0E2EC8-C8E2-4E09-B86C-C1352752D591}">
      <dgm:prSet phldrT="[Tekst]"/>
      <dgm:spPr/>
      <dgm:t>
        <a:bodyPr/>
        <a:lstStyle/>
        <a:p>
          <a:r>
            <a:rPr lang="nb-NO" dirty="0" smtClean="0"/>
            <a:t>Stenger 1 avd. i </a:t>
          </a:r>
          <a:r>
            <a:rPr lang="nb-NO" dirty="0" err="1" smtClean="0"/>
            <a:t>bhg</a:t>
          </a:r>
          <a:r>
            <a:rPr lang="nb-NO" dirty="0" smtClean="0"/>
            <a:t>. i 10 dg, karantene (3 pos. ansatt i </a:t>
          </a:r>
          <a:r>
            <a:rPr lang="nb-NO" dirty="0" err="1" smtClean="0"/>
            <a:t>bhg</a:t>
          </a:r>
          <a:r>
            <a:rPr lang="nb-NO" dirty="0" smtClean="0"/>
            <a:t>.).</a:t>
          </a:r>
          <a:endParaRPr lang="nb-NO" dirty="0"/>
        </a:p>
      </dgm:t>
    </dgm:pt>
    <dgm:pt modelId="{82A673F9-7E27-4143-865E-5B50E07EBF40}" type="parTrans" cxnId="{F4CE0CBC-6870-4787-83A4-84A14C1956DD}">
      <dgm:prSet/>
      <dgm:spPr/>
      <dgm:t>
        <a:bodyPr/>
        <a:lstStyle/>
        <a:p>
          <a:endParaRPr lang="nb-NO"/>
        </a:p>
      </dgm:t>
    </dgm:pt>
    <dgm:pt modelId="{0B25AD30-1F54-4266-AFE3-43FC94AFF924}" type="sibTrans" cxnId="{F4CE0CBC-6870-4787-83A4-84A14C1956DD}">
      <dgm:prSet/>
      <dgm:spPr/>
      <dgm:t>
        <a:bodyPr/>
        <a:lstStyle/>
        <a:p>
          <a:endParaRPr lang="nb-NO"/>
        </a:p>
      </dgm:t>
    </dgm:pt>
    <dgm:pt modelId="{92F3B463-6529-4572-9792-70CC824B655D}">
      <dgm:prSet phldrT="[Tekst]"/>
      <dgm:spPr/>
      <dgm:t>
        <a:bodyPr/>
        <a:lstStyle/>
        <a:p>
          <a:r>
            <a:rPr lang="nb-NO" dirty="0" smtClean="0"/>
            <a:t>Man.18.5</a:t>
          </a:r>
          <a:endParaRPr lang="nb-NO" dirty="0"/>
        </a:p>
      </dgm:t>
    </dgm:pt>
    <dgm:pt modelId="{E7244149-0825-45B8-AAC0-CFF38194F8EB}" type="parTrans" cxnId="{0D2F083C-E98C-460B-BE77-C7A84A86635F}">
      <dgm:prSet/>
      <dgm:spPr/>
      <dgm:t>
        <a:bodyPr/>
        <a:lstStyle/>
        <a:p>
          <a:endParaRPr lang="nb-NO"/>
        </a:p>
      </dgm:t>
    </dgm:pt>
    <dgm:pt modelId="{4CEB474E-BFC9-4F65-9E11-AE3C343BF640}" type="sibTrans" cxnId="{0D2F083C-E98C-460B-BE77-C7A84A86635F}">
      <dgm:prSet/>
      <dgm:spPr/>
      <dgm:t>
        <a:bodyPr/>
        <a:lstStyle/>
        <a:p>
          <a:endParaRPr lang="nb-NO"/>
        </a:p>
      </dgm:t>
    </dgm:pt>
    <dgm:pt modelId="{D4B506FA-E46F-4279-AC58-02007CABD7E1}">
      <dgm:prSet phldrT="[Tekst]"/>
      <dgm:spPr/>
      <dgm:t>
        <a:bodyPr/>
        <a:lstStyle/>
        <a:p>
          <a:r>
            <a:rPr lang="nb-NO" dirty="0" smtClean="0"/>
            <a:t>I alt 10 covid-19 pos</a:t>
          </a:r>
          <a:r>
            <a:rPr lang="nb-NO" dirty="0" smtClean="0"/>
            <a:t>. i </a:t>
          </a:r>
          <a:r>
            <a:rPr lang="nb-NO" dirty="0" smtClean="0"/>
            <a:t>denne </a:t>
          </a:r>
          <a:r>
            <a:rPr lang="nb-NO" dirty="0" err="1" smtClean="0"/>
            <a:t>cluster</a:t>
          </a:r>
          <a:endParaRPr lang="nb-NO" dirty="0"/>
        </a:p>
      </dgm:t>
    </dgm:pt>
    <dgm:pt modelId="{6CFCB467-07A0-4E9F-BBBF-5B63381944EA}" type="parTrans" cxnId="{6A34C273-CDB9-494F-822D-80C529DE894D}">
      <dgm:prSet/>
      <dgm:spPr/>
      <dgm:t>
        <a:bodyPr/>
        <a:lstStyle/>
        <a:p>
          <a:endParaRPr lang="nb-NO"/>
        </a:p>
      </dgm:t>
    </dgm:pt>
    <dgm:pt modelId="{1B5267ED-FD85-4FE2-BB29-B2F1FC197E06}" type="sibTrans" cxnId="{6A34C273-CDB9-494F-822D-80C529DE894D}">
      <dgm:prSet/>
      <dgm:spPr/>
      <dgm:t>
        <a:bodyPr/>
        <a:lstStyle/>
        <a:p>
          <a:endParaRPr lang="nb-NO"/>
        </a:p>
      </dgm:t>
    </dgm:pt>
    <dgm:pt modelId="{E685E6EA-45B2-4C8A-9D89-FBDB8BA45C21}">
      <dgm:prSet phldrT="[Tekst]"/>
      <dgm:spPr/>
      <dgm:t>
        <a:bodyPr/>
        <a:lstStyle/>
        <a:p>
          <a:r>
            <a:rPr lang="nb-NO" dirty="0" smtClean="0"/>
            <a:t>Testet fra flere barnehager</a:t>
          </a:r>
          <a:endParaRPr lang="nb-NO" dirty="0"/>
        </a:p>
      </dgm:t>
    </dgm:pt>
    <dgm:pt modelId="{8C71EAC0-9CB2-48C9-AEBF-E7C14F30EF60}" type="parTrans" cxnId="{BE3C0642-16B6-4DD3-96A9-3BBE4CFBDDD2}">
      <dgm:prSet/>
      <dgm:spPr/>
      <dgm:t>
        <a:bodyPr/>
        <a:lstStyle/>
        <a:p>
          <a:endParaRPr lang="nb-NO"/>
        </a:p>
      </dgm:t>
    </dgm:pt>
    <dgm:pt modelId="{BD377118-93B0-4F3F-806C-EAD3C3202D09}" type="sibTrans" cxnId="{BE3C0642-16B6-4DD3-96A9-3BBE4CFBDDD2}">
      <dgm:prSet/>
      <dgm:spPr/>
      <dgm:t>
        <a:bodyPr/>
        <a:lstStyle/>
        <a:p>
          <a:endParaRPr lang="nb-NO"/>
        </a:p>
      </dgm:t>
    </dgm:pt>
    <dgm:pt modelId="{938555C7-5EA6-4675-AA8C-CD9ACEEBD927}">
      <dgm:prSet phldrT="[Tekst]"/>
      <dgm:spPr/>
      <dgm:t>
        <a:bodyPr/>
        <a:lstStyle/>
        <a:p>
          <a:r>
            <a:rPr lang="nb-NO" dirty="0" smtClean="0"/>
            <a:t>Stadige nye «</a:t>
          </a:r>
          <a:r>
            <a:rPr lang="nb-NO" dirty="0" smtClean="0"/>
            <a:t>knopp-skytinger</a:t>
          </a:r>
          <a:r>
            <a:rPr lang="nb-NO" dirty="0" smtClean="0"/>
            <a:t>»</a:t>
          </a:r>
          <a:endParaRPr lang="nb-NO" dirty="0"/>
        </a:p>
      </dgm:t>
    </dgm:pt>
    <dgm:pt modelId="{0B722B44-BF2D-491C-95A5-C2E91A6E7B14}" type="parTrans" cxnId="{68175606-E6AD-4111-9D6F-EABE34F0B617}">
      <dgm:prSet/>
      <dgm:spPr/>
      <dgm:t>
        <a:bodyPr/>
        <a:lstStyle/>
        <a:p>
          <a:endParaRPr lang="nb-NO"/>
        </a:p>
      </dgm:t>
    </dgm:pt>
    <dgm:pt modelId="{73F48A04-B246-4458-87F3-E670D63F95DA}" type="sibTrans" cxnId="{68175606-E6AD-4111-9D6F-EABE34F0B617}">
      <dgm:prSet/>
      <dgm:spPr/>
      <dgm:t>
        <a:bodyPr/>
        <a:lstStyle/>
        <a:p>
          <a:endParaRPr lang="nb-NO"/>
        </a:p>
      </dgm:t>
    </dgm:pt>
    <dgm:pt modelId="{812A93C0-B9A6-4004-80C1-CBF281D9497F}" type="pres">
      <dgm:prSet presAssocID="{7BBAD9A6-0A54-484E-A7F7-ECB319E30800}" presName="linearFlow" presStyleCnt="0">
        <dgm:presLayoutVars>
          <dgm:dir/>
          <dgm:animLvl val="lvl"/>
          <dgm:resizeHandles val="exact"/>
        </dgm:presLayoutVars>
      </dgm:prSet>
      <dgm:spPr/>
      <dgm:t>
        <a:bodyPr/>
        <a:lstStyle/>
        <a:p>
          <a:endParaRPr lang="nb-NO"/>
        </a:p>
      </dgm:t>
    </dgm:pt>
    <dgm:pt modelId="{3486CAFE-ED2E-4EFA-8A40-ADA7E737176E}" type="pres">
      <dgm:prSet presAssocID="{B7D1B752-D9F9-4FC5-9A5F-F580EFED5AC3}" presName="composite" presStyleCnt="0"/>
      <dgm:spPr/>
    </dgm:pt>
    <dgm:pt modelId="{78BF0EDD-3FEC-41AA-808E-31FBC7A48440}" type="pres">
      <dgm:prSet presAssocID="{B7D1B752-D9F9-4FC5-9A5F-F580EFED5AC3}" presName="parentText" presStyleLbl="alignNode1" presStyleIdx="0" presStyleCnt="6">
        <dgm:presLayoutVars>
          <dgm:chMax val="1"/>
          <dgm:bulletEnabled val="1"/>
        </dgm:presLayoutVars>
      </dgm:prSet>
      <dgm:spPr/>
      <dgm:t>
        <a:bodyPr/>
        <a:lstStyle/>
        <a:p>
          <a:endParaRPr lang="nb-NO"/>
        </a:p>
      </dgm:t>
    </dgm:pt>
    <dgm:pt modelId="{B39AAB99-2414-4E78-B762-DC377746F73B}" type="pres">
      <dgm:prSet presAssocID="{B7D1B752-D9F9-4FC5-9A5F-F580EFED5AC3}" presName="descendantText" presStyleLbl="alignAcc1" presStyleIdx="0" presStyleCnt="6">
        <dgm:presLayoutVars>
          <dgm:bulletEnabled val="1"/>
        </dgm:presLayoutVars>
      </dgm:prSet>
      <dgm:spPr/>
      <dgm:t>
        <a:bodyPr/>
        <a:lstStyle/>
        <a:p>
          <a:endParaRPr lang="nb-NO"/>
        </a:p>
      </dgm:t>
    </dgm:pt>
    <dgm:pt modelId="{2638489E-6677-44CE-8630-CA16D748D53E}" type="pres">
      <dgm:prSet presAssocID="{47A0E025-BB6D-4804-86DB-433DB96B4646}" presName="sp" presStyleCnt="0"/>
      <dgm:spPr/>
    </dgm:pt>
    <dgm:pt modelId="{10406B1E-FCA9-4FD2-8415-073661D72C73}" type="pres">
      <dgm:prSet presAssocID="{CF16CD83-F0E6-4C98-B64A-D4752C51C11A}" presName="composite" presStyleCnt="0"/>
      <dgm:spPr/>
    </dgm:pt>
    <dgm:pt modelId="{FD57474F-EF63-4513-B523-B5BAB8DCAB4A}" type="pres">
      <dgm:prSet presAssocID="{CF16CD83-F0E6-4C98-B64A-D4752C51C11A}" presName="parentText" presStyleLbl="alignNode1" presStyleIdx="1" presStyleCnt="6">
        <dgm:presLayoutVars>
          <dgm:chMax val="1"/>
          <dgm:bulletEnabled val="1"/>
        </dgm:presLayoutVars>
      </dgm:prSet>
      <dgm:spPr/>
      <dgm:t>
        <a:bodyPr/>
        <a:lstStyle/>
        <a:p>
          <a:endParaRPr lang="nb-NO"/>
        </a:p>
      </dgm:t>
    </dgm:pt>
    <dgm:pt modelId="{B95C531E-A913-47C1-A1D3-DE4A78A8B933}" type="pres">
      <dgm:prSet presAssocID="{CF16CD83-F0E6-4C98-B64A-D4752C51C11A}" presName="descendantText" presStyleLbl="alignAcc1" presStyleIdx="1" presStyleCnt="6">
        <dgm:presLayoutVars>
          <dgm:bulletEnabled val="1"/>
        </dgm:presLayoutVars>
      </dgm:prSet>
      <dgm:spPr/>
      <dgm:t>
        <a:bodyPr/>
        <a:lstStyle/>
        <a:p>
          <a:endParaRPr lang="nb-NO"/>
        </a:p>
      </dgm:t>
    </dgm:pt>
    <dgm:pt modelId="{8C211501-C2FE-4022-86D8-0DE5642C723D}" type="pres">
      <dgm:prSet presAssocID="{E7F6887D-F99B-4A63-B15C-E660047650B4}" presName="sp" presStyleCnt="0"/>
      <dgm:spPr/>
    </dgm:pt>
    <dgm:pt modelId="{A4DB93CC-1609-4BA5-A720-8AC646BAF1B5}" type="pres">
      <dgm:prSet presAssocID="{4386BDCE-270B-4790-888A-2ECB85ADC004}" presName="composite" presStyleCnt="0"/>
      <dgm:spPr/>
    </dgm:pt>
    <dgm:pt modelId="{F6D63D81-7F1A-464F-82A8-EBB9E15111AB}" type="pres">
      <dgm:prSet presAssocID="{4386BDCE-270B-4790-888A-2ECB85ADC004}" presName="parentText" presStyleLbl="alignNode1" presStyleIdx="2" presStyleCnt="6">
        <dgm:presLayoutVars>
          <dgm:chMax val="1"/>
          <dgm:bulletEnabled val="1"/>
        </dgm:presLayoutVars>
      </dgm:prSet>
      <dgm:spPr/>
      <dgm:t>
        <a:bodyPr/>
        <a:lstStyle/>
        <a:p>
          <a:endParaRPr lang="nb-NO"/>
        </a:p>
      </dgm:t>
    </dgm:pt>
    <dgm:pt modelId="{715F17E7-E5EB-42CD-83E0-996AB51E048B}" type="pres">
      <dgm:prSet presAssocID="{4386BDCE-270B-4790-888A-2ECB85ADC004}" presName="descendantText" presStyleLbl="alignAcc1" presStyleIdx="2" presStyleCnt="6">
        <dgm:presLayoutVars>
          <dgm:bulletEnabled val="1"/>
        </dgm:presLayoutVars>
      </dgm:prSet>
      <dgm:spPr/>
      <dgm:t>
        <a:bodyPr/>
        <a:lstStyle/>
        <a:p>
          <a:endParaRPr lang="nb-NO"/>
        </a:p>
      </dgm:t>
    </dgm:pt>
    <dgm:pt modelId="{19E2C767-2579-4BCD-878B-CFC7F5A235CF}" type="pres">
      <dgm:prSet presAssocID="{DF367B69-E4A2-4154-8764-B1D8BCE788BF}" presName="sp" presStyleCnt="0"/>
      <dgm:spPr/>
    </dgm:pt>
    <dgm:pt modelId="{B9E1B444-6DBB-45E8-BEC5-8CE31D8D7F5E}" type="pres">
      <dgm:prSet presAssocID="{79DC5060-6D2B-4093-99E1-7BB304637766}" presName="composite" presStyleCnt="0"/>
      <dgm:spPr/>
    </dgm:pt>
    <dgm:pt modelId="{E7394097-5BF9-4880-9740-CFEB4F4AED01}" type="pres">
      <dgm:prSet presAssocID="{79DC5060-6D2B-4093-99E1-7BB304637766}" presName="parentText" presStyleLbl="alignNode1" presStyleIdx="3" presStyleCnt="6">
        <dgm:presLayoutVars>
          <dgm:chMax val="1"/>
          <dgm:bulletEnabled val="1"/>
        </dgm:presLayoutVars>
      </dgm:prSet>
      <dgm:spPr/>
      <dgm:t>
        <a:bodyPr/>
        <a:lstStyle/>
        <a:p>
          <a:endParaRPr lang="nb-NO"/>
        </a:p>
      </dgm:t>
    </dgm:pt>
    <dgm:pt modelId="{CBA97347-A346-40DE-A9E7-7B45A9C36EB1}" type="pres">
      <dgm:prSet presAssocID="{79DC5060-6D2B-4093-99E1-7BB304637766}" presName="descendantText" presStyleLbl="alignAcc1" presStyleIdx="3" presStyleCnt="6">
        <dgm:presLayoutVars>
          <dgm:bulletEnabled val="1"/>
        </dgm:presLayoutVars>
      </dgm:prSet>
      <dgm:spPr/>
      <dgm:t>
        <a:bodyPr/>
        <a:lstStyle/>
        <a:p>
          <a:endParaRPr lang="nb-NO"/>
        </a:p>
      </dgm:t>
    </dgm:pt>
    <dgm:pt modelId="{B0FF4FA9-E661-45F2-AAA6-E215D54EFDBD}" type="pres">
      <dgm:prSet presAssocID="{EA77630C-772B-41A5-B0FA-556E3E56B3A5}" presName="sp" presStyleCnt="0"/>
      <dgm:spPr/>
    </dgm:pt>
    <dgm:pt modelId="{6124BB17-B7B0-4772-B151-ECC2F605DA00}" type="pres">
      <dgm:prSet presAssocID="{14CCE37C-523A-47B2-B4C0-630ABE33DCE9}" presName="composite" presStyleCnt="0"/>
      <dgm:spPr/>
    </dgm:pt>
    <dgm:pt modelId="{3B40E331-9E16-4642-8474-9724C585867C}" type="pres">
      <dgm:prSet presAssocID="{14CCE37C-523A-47B2-B4C0-630ABE33DCE9}" presName="parentText" presStyleLbl="alignNode1" presStyleIdx="4" presStyleCnt="6">
        <dgm:presLayoutVars>
          <dgm:chMax val="1"/>
          <dgm:bulletEnabled val="1"/>
        </dgm:presLayoutVars>
      </dgm:prSet>
      <dgm:spPr/>
      <dgm:t>
        <a:bodyPr/>
        <a:lstStyle/>
        <a:p>
          <a:endParaRPr lang="nb-NO"/>
        </a:p>
      </dgm:t>
    </dgm:pt>
    <dgm:pt modelId="{CD0C6222-0E0D-4BC5-B3BA-46A07F15C139}" type="pres">
      <dgm:prSet presAssocID="{14CCE37C-523A-47B2-B4C0-630ABE33DCE9}" presName="descendantText" presStyleLbl="alignAcc1" presStyleIdx="4" presStyleCnt="6">
        <dgm:presLayoutVars>
          <dgm:bulletEnabled val="1"/>
        </dgm:presLayoutVars>
      </dgm:prSet>
      <dgm:spPr/>
      <dgm:t>
        <a:bodyPr/>
        <a:lstStyle/>
        <a:p>
          <a:endParaRPr lang="nb-NO"/>
        </a:p>
      </dgm:t>
    </dgm:pt>
    <dgm:pt modelId="{B185FFB5-EB62-459E-9C56-E6B53967D7D9}" type="pres">
      <dgm:prSet presAssocID="{17B7EC05-30C3-42F6-A3B4-A2418AF2ED9C}" presName="sp" presStyleCnt="0"/>
      <dgm:spPr/>
    </dgm:pt>
    <dgm:pt modelId="{08E19CBC-270C-4CE3-9204-AFC3F299193A}" type="pres">
      <dgm:prSet presAssocID="{92F3B463-6529-4572-9792-70CC824B655D}" presName="composite" presStyleCnt="0"/>
      <dgm:spPr/>
    </dgm:pt>
    <dgm:pt modelId="{F5C4223D-72C2-4993-882A-3FD6336E1A33}" type="pres">
      <dgm:prSet presAssocID="{92F3B463-6529-4572-9792-70CC824B655D}" presName="parentText" presStyleLbl="alignNode1" presStyleIdx="5" presStyleCnt="6">
        <dgm:presLayoutVars>
          <dgm:chMax val="1"/>
          <dgm:bulletEnabled val="1"/>
        </dgm:presLayoutVars>
      </dgm:prSet>
      <dgm:spPr/>
      <dgm:t>
        <a:bodyPr/>
        <a:lstStyle/>
        <a:p>
          <a:endParaRPr lang="nb-NO"/>
        </a:p>
      </dgm:t>
    </dgm:pt>
    <dgm:pt modelId="{216B935E-24C9-43C3-8D58-7A44D9D8B5BD}" type="pres">
      <dgm:prSet presAssocID="{92F3B463-6529-4572-9792-70CC824B655D}" presName="descendantText" presStyleLbl="alignAcc1" presStyleIdx="5" presStyleCnt="6">
        <dgm:presLayoutVars>
          <dgm:bulletEnabled val="1"/>
        </dgm:presLayoutVars>
      </dgm:prSet>
      <dgm:spPr/>
      <dgm:t>
        <a:bodyPr/>
        <a:lstStyle/>
        <a:p>
          <a:endParaRPr lang="nb-NO"/>
        </a:p>
      </dgm:t>
    </dgm:pt>
  </dgm:ptLst>
  <dgm:cxnLst>
    <dgm:cxn modelId="{56F75659-8D01-4F03-9DF2-09A6DC15246B}" type="presOf" srcId="{1EEEC39F-7F42-4BA9-93AB-457EB007946E}" destId="{715F17E7-E5EB-42CD-83E0-996AB51E048B}" srcOrd="0" destOrd="0" presId="urn:microsoft.com/office/officeart/2005/8/layout/chevron2"/>
    <dgm:cxn modelId="{245549C9-7FF4-4812-A22C-5ADFC4849BF5}" type="presOf" srcId="{C5679A75-97C8-4276-9832-C3BA32D229E8}" destId="{CD0C6222-0E0D-4BC5-B3BA-46A07F15C139}" srcOrd="0" destOrd="1" presId="urn:microsoft.com/office/officeart/2005/8/layout/chevron2"/>
    <dgm:cxn modelId="{B8FD13FE-C629-451D-87BB-523015F1D835}" type="presOf" srcId="{56FB0547-78A0-4E1A-BAD6-C664AA47BDD7}" destId="{B95C531E-A913-47C1-A1D3-DE4A78A8B933}" srcOrd="0" destOrd="1" presId="urn:microsoft.com/office/officeart/2005/8/layout/chevron2"/>
    <dgm:cxn modelId="{68175606-E6AD-4111-9D6F-EABE34F0B617}" srcId="{92F3B463-6529-4572-9792-70CC824B655D}" destId="{938555C7-5EA6-4675-AA8C-CD9ACEEBD927}" srcOrd="2" destOrd="0" parTransId="{0B722B44-BF2D-491C-95A5-C2E91A6E7B14}" sibTransId="{73F48A04-B246-4458-87F3-E670D63F95DA}"/>
    <dgm:cxn modelId="{27CDFB6F-AE47-4A94-B364-CB749A68FB9B}" type="presOf" srcId="{33D64A2D-AC3C-41EF-B01B-0BF8BA5A99C0}" destId="{CD0C6222-0E0D-4BC5-B3BA-46A07F15C139}" srcOrd="0" destOrd="0" presId="urn:microsoft.com/office/officeart/2005/8/layout/chevron2"/>
    <dgm:cxn modelId="{D49FD5E6-A8B4-40D6-8BDB-620ED4827452}" type="presOf" srcId="{CF16CD83-F0E6-4C98-B64A-D4752C51C11A}" destId="{FD57474F-EF63-4513-B523-B5BAB8DCAB4A}" srcOrd="0" destOrd="0" presId="urn:microsoft.com/office/officeart/2005/8/layout/chevron2"/>
    <dgm:cxn modelId="{41233D74-5ADF-46C6-A1C5-3042282F711E}" type="presOf" srcId="{D4B506FA-E46F-4279-AC58-02007CABD7E1}" destId="{216B935E-24C9-43C3-8D58-7A44D9D8B5BD}" srcOrd="0" destOrd="0" presId="urn:microsoft.com/office/officeart/2005/8/layout/chevron2"/>
    <dgm:cxn modelId="{926B418F-076C-4182-9621-B619FF9997D4}" srcId="{79DC5060-6D2B-4093-99E1-7BB304637766}" destId="{6DD5873D-A5E5-48D9-BA02-5FDB163191D0}" srcOrd="0" destOrd="0" parTransId="{6EF5FCDB-1951-4614-91B3-7854B16163C6}" sibTransId="{41381790-C42D-4EAF-86AC-53BD61C566AA}"/>
    <dgm:cxn modelId="{1D651FB1-2C9F-4097-A5B4-4017347A525D}" srcId="{CF16CD83-F0E6-4C98-B64A-D4752C51C11A}" destId="{29F69490-8388-4D95-B3F4-47187700CAE3}" srcOrd="2" destOrd="0" parTransId="{618A1EC4-EB65-4FA6-80C6-D0F6D97283A5}" sibTransId="{78E369F6-06B7-4700-9452-0B08CC51B079}"/>
    <dgm:cxn modelId="{0D2F083C-E98C-460B-BE77-C7A84A86635F}" srcId="{7BBAD9A6-0A54-484E-A7F7-ECB319E30800}" destId="{92F3B463-6529-4572-9792-70CC824B655D}" srcOrd="5" destOrd="0" parTransId="{E7244149-0825-45B8-AAC0-CFF38194F8EB}" sibTransId="{4CEB474E-BFC9-4F65-9E11-AE3C343BF640}"/>
    <dgm:cxn modelId="{BE3C0642-16B6-4DD3-96A9-3BBE4CFBDDD2}" srcId="{92F3B463-6529-4572-9792-70CC824B655D}" destId="{E685E6EA-45B2-4C8A-9D89-FBDB8BA45C21}" srcOrd="1" destOrd="0" parTransId="{8C71EAC0-9CB2-48C9-AEBF-E7C14F30EF60}" sibTransId="{BD377118-93B0-4F3F-806C-EAD3C3202D09}"/>
    <dgm:cxn modelId="{306E9E37-1186-467A-91A5-B6366EDB0F3B}" type="presOf" srcId="{4386BDCE-270B-4790-888A-2ECB85ADC004}" destId="{F6D63D81-7F1A-464F-82A8-EBB9E15111AB}" srcOrd="0" destOrd="0" presId="urn:microsoft.com/office/officeart/2005/8/layout/chevron2"/>
    <dgm:cxn modelId="{FF468CE8-7D9E-4847-A1E3-021D0EA95561}" type="presOf" srcId="{7D0E2EC8-C8E2-4E09-B86C-C1352752D591}" destId="{CBA97347-A346-40DE-A9E7-7B45A9C36EB1}" srcOrd="0" destOrd="2" presId="urn:microsoft.com/office/officeart/2005/8/layout/chevron2"/>
    <dgm:cxn modelId="{7F377D6F-3D14-4992-9A9B-CBAE5892814D}" srcId="{7BBAD9A6-0A54-484E-A7F7-ECB319E30800}" destId="{79DC5060-6D2B-4093-99E1-7BB304637766}" srcOrd="3" destOrd="0" parTransId="{B32548A0-61D8-4EAD-810B-91CF45CD24CE}" sibTransId="{EA77630C-772B-41A5-B0FA-556E3E56B3A5}"/>
    <dgm:cxn modelId="{DAF736DF-115B-4A34-A286-FA77969AEBFB}" srcId="{7BBAD9A6-0A54-484E-A7F7-ECB319E30800}" destId="{CF16CD83-F0E6-4C98-B64A-D4752C51C11A}" srcOrd="1" destOrd="0" parTransId="{21959682-4878-4162-9BF5-42C1B6C5A9B2}" sibTransId="{E7F6887D-F99B-4A63-B15C-E660047650B4}"/>
    <dgm:cxn modelId="{1CC086E5-1577-420B-A584-47C7F006FC22}" srcId="{79DC5060-6D2B-4093-99E1-7BB304637766}" destId="{86C7C5B0-F3A6-4E67-8470-7D1AC02D9B8E}" srcOrd="1" destOrd="0" parTransId="{67E352D6-B6D6-4ECC-A18E-E118E4FBFD91}" sibTransId="{6EDFE5F2-4022-49B3-917D-D59659CD38EA}"/>
    <dgm:cxn modelId="{8CD3F1DF-6634-4585-A216-B7F5675A7DDF}" type="presOf" srcId="{29F69490-8388-4D95-B3F4-47187700CAE3}" destId="{B95C531E-A913-47C1-A1D3-DE4A78A8B933}" srcOrd="0" destOrd="2" presId="urn:microsoft.com/office/officeart/2005/8/layout/chevron2"/>
    <dgm:cxn modelId="{12FAF38C-BAAF-42EB-B10F-C51083BAE563}" type="presOf" srcId="{938555C7-5EA6-4675-AA8C-CD9ACEEBD927}" destId="{216B935E-24C9-43C3-8D58-7A44D9D8B5BD}" srcOrd="0" destOrd="2" presId="urn:microsoft.com/office/officeart/2005/8/layout/chevron2"/>
    <dgm:cxn modelId="{8A5DA657-050E-4A4E-87AD-6DF6DB5FB433}" type="presOf" srcId="{1CEC3433-4E9A-4539-9262-EF615427F773}" destId="{B39AAB99-2414-4E78-B762-DC377746F73B}" srcOrd="0" destOrd="0" presId="urn:microsoft.com/office/officeart/2005/8/layout/chevron2"/>
    <dgm:cxn modelId="{41B84537-493D-4CD4-8469-240C4D6A270F}" type="presOf" srcId="{37F70195-7D62-4306-BC0E-AF1FD1CCF0ED}" destId="{B39AAB99-2414-4E78-B762-DC377746F73B}" srcOrd="0" destOrd="1" presId="urn:microsoft.com/office/officeart/2005/8/layout/chevron2"/>
    <dgm:cxn modelId="{F777EAD0-5E2B-465C-BA1D-FDCA8019D5A9}" type="presOf" srcId="{48FBA4A5-4D7E-49B3-AF29-76DC7CAA27C2}" destId="{715F17E7-E5EB-42CD-83E0-996AB51E048B}" srcOrd="0" destOrd="1" presId="urn:microsoft.com/office/officeart/2005/8/layout/chevron2"/>
    <dgm:cxn modelId="{3B763A9C-B4A1-4807-AC3C-A2919DF228FD}" type="presOf" srcId="{6DD5873D-A5E5-48D9-BA02-5FDB163191D0}" destId="{CBA97347-A346-40DE-A9E7-7B45A9C36EB1}" srcOrd="0" destOrd="0" presId="urn:microsoft.com/office/officeart/2005/8/layout/chevron2"/>
    <dgm:cxn modelId="{DF8602B0-BD8A-4DBA-B7FC-92208C6A92BE}" srcId="{4386BDCE-270B-4790-888A-2ECB85ADC004}" destId="{48FBA4A5-4D7E-49B3-AF29-76DC7CAA27C2}" srcOrd="1" destOrd="0" parTransId="{CAC503B7-F037-437F-8C39-B2F3C313D117}" sibTransId="{DBD22776-DA3E-4028-83E6-A0AD6885A5FA}"/>
    <dgm:cxn modelId="{61741768-6FF2-4AAB-AE7B-F733BC667C6D}" type="presOf" srcId="{805FCE1F-D5D0-489C-83DB-E4EFD8FC8014}" destId="{B95C531E-A913-47C1-A1D3-DE4A78A8B933}" srcOrd="0" destOrd="0" presId="urn:microsoft.com/office/officeart/2005/8/layout/chevron2"/>
    <dgm:cxn modelId="{74648781-76E6-4E95-B40F-1635E57A14D6}" type="presOf" srcId="{79DC5060-6D2B-4093-99E1-7BB304637766}" destId="{E7394097-5BF9-4880-9740-CFEB4F4AED01}" srcOrd="0" destOrd="0" presId="urn:microsoft.com/office/officeart/2005/8/layout/chevron2"/>
    <dgm:cxn modelId="{9D7D8D30-AFB7-4440-A0C0-94896573670C}" srcId="{B7D1B752-D9F9-4FC5-9A5F-F580EFED5AC3}" destId="{1CEC3433-4E9A-4539-9262-EF615427F773}" srcOrd="0" destOrd="0" parTransId="{210C6FE9-811A-4F73-BD54-C827CAD12C6E}" sibTransId="{E4619790-0CB6-4BD9-BEE1-B7AC1813794E}"/>
    <dgm:cxn modelId="{6700D25D-B1BA-4D0E-831A-FF693D481641}" srcId="{CF16CD83-F0E6-4C98-B64A-D4752C51C11A}" destId="{56FB0547-78A0-4E1A-BAD6-C664AA47BDD7}" srcOrd="1" destOrd="0" parTransId="{98AE87BC-DDD6-4CD4-9732-344305739903}" sibTransId="{C2E47906-7C01-4966-A08C-B1897AFB43B5}"/>
    <dgm:cxn modelId="{2CD71395-CF18-4FA5-990D-1DF46D3EBBDD}" srcId="{7BBAD9A6-0A54-484E-A7F7-ECB319E30800}" destId="{4386BDCE-270B-4790-888A-2ECB85ADC004}" srcOrd="2" destOrd="0" parTransId="{5F4E5239-CDFF-44FB-918A-374A877D010D}" sibTransId="{DF367B69-E4A2-4154-8764-B1D8BCE788BF}"/>
    <dgm:cxn modelId="{37545531-2CCC-47C6-95EC-4027AB7F4159}" type="presOf" srcId="{216E5251-5E7E-474A-9EB4-54B4FB598DC1}" destId="{CD0C6222-0E0D-4BC5-B3BA-46A07F15C139}" srcOrd="0" destOrd="2" presId="urn:microsoft.com/office/officeart/2005/8/layout/chevron2"/>
    <dgm:cxn modelId="{A6E2094C-312C-43E2-86B6-2EBE62008D4E}" srcId="{14CCE37C-523A-47B2-B4C0-630ABE33DCE9}" destId="{216E5251-5E7E-474A-9EB4-54B4FB598DC1}" srcOrd="2" destOrd="0" parTransId="{009849F1-A6E6-4324-8A4E-9957C480160A}" sibTransId="{8AFBE7D1-78C9-4264-820E-7C4C1A058190}"/>
    <dgm:cxn modelId="{410AA93B-57B3-4AB4-8791-37ADD7CE742F}" srcId="{7BBAD9A6-0A54-484E-A7F7-ECB319E30800}" destId="{14CCE37C-523A-47B2-B4C0-630ABE33DCE9}" srcOrd="4" destOrd="0" parTransId="{64364A05-024E-4CBB-B603-5677AC6BECCD}" sibTransId="{17B7EC05-30C3-42F6-A3B4-A2418AF2ED9C}"/>
    <dgm:cxn modelId="{1F8A5A95-C4C5-4589-B784-90370EF6DA55}" srcId="{CF16CD83-F0E6-4C98-B64A-D4752C51C11A}" destId="{805FCE1F-D5D0-489C-83DB-E4EFD8FC8014}" srcOrd="0" destOrd="0" parTransId="{CA469ADE-9696-4863-BA95-A4B2A2176A53}" sibTransId="{7FF85C89-7821-4619-B99A-57A556C8ADE1}"/>
    <dgm:cxn modelId="{8CFD11F3-1CCC-455F-854F-276B10CE5176}" type="presOf" srcId="{7BBAD9A6-0A54-484E-A7F7-ECB319E30800}" destId="{812A93C0-B9A6-4004-80C1-CBF281D9497F}" srcOrd="0" destOrd="0" presId="urn:microsoft.com/office/officeart/2005/8/layout/chevron2"/>
    <dgm:cxn modelId="{ACD37496-AF0C-4986-8FBF-67CFF6B034B6}" type="presOf" srcId="{B7D1B752-D9F9-4FC5-9A5F-F580EFED5AC3}" destId="{78BF0EDD-3FEC-41AA-808E-31FBC7A48440}" srcOrd="0" destOrd="0" presId="urn:microsoft.com/office/officeart/2005/8/layout/chevron2"/>
    <dgm:cxn modelId="{F3800231-88D3-4666-9058-505E3DA74BC6}" srcId="{B7D1B752-D9F9-4FC5-9A5F-F580EFED5AC3}" destId="{37F70195-7D62-4306-BC0E-AF1FD1CCF0ED}" srcOrd="1" destOrd="0" parTransId="{6B7D1427-79FA-49D2-A760-37EEE747DAD2}" sibTransId="{F4A3599F-8802-4E59-BBCC-327F6B61430F}"/>
    <dgm:cxn modelId="{E6312DB9-7C68-4E15-ACA9-D3BDE876E4C0}" type="presOf" srcId="{E685E6EA-45B2-4C8A-9D89-FBDB8BA45C21}" destId="{216B935E-24C9-43C3-8D58-7A44D9D8B5BD}" srcOrd="0" destOrd="1" presId="urn:microsoft.com/office/officeart/2005/8/layout/chevron2"/>
    <dgm:cxn modelId="{F1862C78-2B95-455D-BC85-38D15DDC634A}" type="presOf" srcId="{14CCE37C-523A-47B2-B4C0-630ABE33DCE9}" destId="{3B40E331-9E16-4642-8474-9724C585867C}" srcOrd="0" destOrd="0" presId="urn:microsoft.com/office/officeart/2005/8/layout/chevron2"/>
    <dgm:cxn modelId="{5A0B6E13-9182-4543-A1E1-197BAC06D0D3}" srcId="{14CCE37C-523A-47B2-B4C0-630ABE33DCE9}" destId="{33D64A2D-AC3C-41EF-B01B-0BF8BA5A99C0}" srcOrd="0" destOrd="0" parTransId="{24E1C277-C14E-4844-AA0E-9FE53482EAD6}" sibTransId="{0E8CBB19-02D2-44D2-8AD6-F19F1DD48049}"/>
    <dgm:cxn modelId="{E9487C64-EE62-4A11-8E07-3FEDD714A1FB}" type="presOf" srcId="{92F3B463-6529-4572-9792-70CC824B655D}" destId="{F5C4223D-72C2-4993-882A-3FD6336E1A33}" srcOrd="0" destOrd="0" presId="urn:microsoft.com/office/officeart/2005/8/layout/chevron2"/>
    <dgm:cxn modelId="{97AE2F34-C397-4E97-8AD4-8208ED2CAB11}" type="presOf" srcId="{86F767D7-A40B-4C69-B697-D35EEEA7AAB6}" destId="{715F17E7-E5EB-42CD-83E0-996AB51E048B}" srcOrd="0" destOrd="2" presId="urn:microsoft.com/office/officeart/2005/8/layout/chevron2"/>
    <dgm:cxn modelId="{799AB542-B7A8-4B4C-AB43-0BC9736EFC99}" srcId="{4386BDCE-270B-4790-888A-2ECB85ADC004}" destId="{86F767D7-A40B-4C69-B697-D35EEEA7AAB6}" srcOrd="2" destOrd="0" parTransId="{7A780B86-2C65-4AA6-88B9-3B2CBA70C30E}" sibTransId="{7D7D0DD9-BADF-4D23-AFC9-0010D9B68EBC}"/>
    <dgm:cxn modelId="{6A34C273-CDB9-494F-822D-80C529DE894D}" srcId="{92F3B463-6529-4572-9792-70CC824B655D}" destId="{D4B506FA-E46F-4279-AC58-02007CABD7E1}" srcOrd="0" destOrd="0" parTransId="{6CFCB467-07A0-4E9F-BBBF-5B63381944EA}" sibTransId="{1B5267ED-FD85-4FE2-BB29-B2F1FC197E06}"/>
    <dgm:cxn modelId="{10EB9106-4B69-4754-9049-1ECDD880F0CE}" srcId="{14CCE37C-523A-47B2-B4C0-630ABE33DCE9}" destId="{C5679A75-97C8-4276-9832-C3BA32D229E8}" srcOrd="1" destOrd="0" parTransId="{BB608EAE-9FE0-43AC-8752-417F3C903436}" sibTransId="{138E2AAE-04AA-4533-9D50-6A81CD1F3F3D}"/>
    <dgm:cxn modelId="{D47480EB-4DC8-4D0A-9AFF-ED47D876A37E}" srcId="{4386BDCE-270B-4790-888A-2ECB85ADC004}" destId="{1EEEC39F-7F42-4BA9-93AB-457EB007946E}" srcOrd="0" destOrd="0" parTransId="{04949A65-F24C-41D0-9F53-821AF5E9987C}" sibTransId="{E0718174-F8E1-4170-93F3-BE9C45BB8F07}"/>
    <dgm:cxn modelId="{41118644-B355-4986-94AB-AB2DE8F7C087}" srcId="{7BBAD9A6-0A54-484E-A7F7-ECB319E30800}" destId="{B7D1B752-D9F9-4FC5-9A5F-F580EFED5AC3}" srcOrd="0" destOrd="0" parTransId="{614F77DC-CAC3-49B5-B561-074C94910174}" sibTransId="{47A0E025-BB6D-4804-86DB-433DB96B4646}"/>
    <dgm:cxn modelId="{F4CE0CBC-6870-4787-83A4-84A14C1956DD}" srcId="{79DC5060-6D2B-4093-99E1-7BB304637766}" destId="{7D0E2EC8-C8E2-4E09-B86C-C1352752D591}" srcOrd="2" destOrd="0" parTransId="{82A673F9-7E27-4143-865E-5B50E07EBF40}" sibTransId="{0B25AD30-1F54-4266-AFE3-43FC94AFF924}"/>
    <dgm:cxn modelId="{8FC3CAB8-7A67-444A-9EF0-8C67DD694166}" type="presOf" srcId="{86C7C5B0-F3A6-4E67-8470-7D1AC02D9B8E}" destId="{CBA97347-A346-40DE-A9E7-7B45A9C36EB1}" srcOrd="0" destOrd="1" presId="urn:microsoft.com/office/officeart/2005/8/layout/chevron2"/>
    <dgm:cxn modelId="{4BBA47DE-BCED-468B-AA2F-F8AA5BF0BF4B}" type="presParOf" srcId="{812A93C0-B9A6-4004-80C1-CBF281D9497F}" destId="{3486CAFE-ED2E-4EFA-8A40-ADA7E737176E}" srcOrd="0" destOrd="0" presId="urn:microsoft.com/office/officeart/2005/8/layout/chevron2"/>
    <dgm:cxn modelId="{69AC9632-F200-41C7-ABFD-1D7F84C53F3F}" type="presParOf" srcId="{3486CAFE-ED2E-4EFA-8A40-ADA7E737176E}" destId="{78BF0EDD-3FEC-41AA-808E-31FBC7A48440}" srcOrd="0" destOrd="0" presId="urn:microsoft.com/office/officeart/2005/8/layout/chevron2"/>
    <dgm:cxn modelId="{F17805EB-C62B-413E-86CA-7837761E3235}" type="presParOf" srcId="{3486CAFE-ED2E-4EFA-8A40-ADA7E737176E}" destId="{B39AAB99-2414-4E78-B762-DC377746F73B}" srcOrd="1" destOrd="0" presId="urn:microsoft.com/office/officeart/2005/8/layout/chevron2"/>
    <dgm:cxn modelId="{532CDCD0-C18D-4F8A-9456-B8CBF895E433}" type="presParOf" srcId="{812A93C0-B9A6-4004-80C1-CBF281D9497F}" destId="{2638489E-6677-44CE-8630-CA16D748D53E}" srcOrd="1" destOrd="0" presId="urn:microsoft.com/office/officeart/2005/8/layout/chevron2"/>
    <dgm:cxn modelId="{75DABAF5-3B44-4318-8788-37B01ABD74EB}" type="presParOf" srcId="{812A93C0-B9A6-4004-80C1-CBF281D9497F}" destId="{10406B1E-FCA9-4FD2-8415-073661D72C73}" srcOrd="2" destOrd="0" presId="urn:microsoft.com/office/officeart/2005/8/layout/chevron2"/>
    <dgm:cxn modelId="{B1F8980C-D0E5-4F49-95B3-6AE2A69367B7}" type="presParOf" srcId="{10406B1E-FCA9-4FD2-8415-073661D72C73}" destId="{FD57474F-EF63-4513-B523-B5BAB8DCAB4A}" srcOrd="0" destOrd="0" presId="urn:microsoft.com/office/officeart/2005/8/layout/chevron2"/>
    <dgm:cxn modelId="{E65DC9DE-EAA2-463A-8E14-4C99D5C4A109}" type="presParOf" srcId="{10406B1E-FCA9-4FD2-8415-073661D72C73}" destId="{B95C531E-A913-47C1-A1D3-DE4A78A8B933}" srcOrd="1" destOrd="0" presId="urn:microsoft.com/office/officeart/2005/8/layout/chevron2"/>
    <dgm:cxn modelId="{19A0E997-DB4F-4B13-82A0-4365A8E5ADA0}" type="presParOf" srcId="{812A93C0-B9A6-4004-80C1-CBF281D9497F}" destId="{8C211501-C2FE-4022-86D8-0DE5642C723D}" srcOrd="3" destOrd="0" presId="urn:microsoft.com/office/officeart/2005/8/layout/chevron2"/>
    <dgm:cxn modelId="{4CAD3749-570A-4638-972D-2CAE5FE5E731}" type="presParOf" srcId="{812A93C0-B9A6-4004-80C1-CBF281D9497F}" destId="{A4DB93CC-1609-4BA5-A720-8AC646BAF1B5}" srcOrd="4" destOrd="0" presId="urn:microsoft.com/office/officeart/2005/8/layout/chevron2"/>
    <dgm:cxn modelId="{2A614532-3A8E-43E8-B5A8-0DF9922E21BE}" type="presParOf" srcId="{A4DB93CC-1609-4BA5-A720-8AC646BAF1B5}" destId="{F6D63D81-7F1A-464F-82A8-EBB9E15111AB}" srcOrd="0" destOrd="0" presId="urn:microsoft.com/office/officeart/2005/8/layout/chevron2"/>
    <dgm:cxn modelId="{8F979319-E90E-4409-A7BB-082CA812DB53}" type="presParOf" srcId="{A4DB93CC-1609-4BA5-A720-8AC646BAF1B5}" destId="{715F17E7-E5EB-42CD-83E0-996AB51E048B}" srcOrd="1" destOrd="0" presId="urn:microsoft.com/office/officeart/2005/8/layout/chevron2"/>
    <dgm:cxn modelId="{B2BB3440-BD89-4600-84AF-46914CA09303}" type="presParOf" srcId="{812A93C0-B9A6-4004-80C1-CBF281D9497F}" destId="{19E2C767-2579-4BCD-878B-CFC7F5A235CF}" srcOrd="5" destOrd="0" presId="urn:microsoft.com/office/officeart/2005/8/layout/chevron2"/>
    <dgm:cxn modelId="{9F943A47-83B9-43C8-A6C4-7AC19EA0BBAC}" type="presParOf" srcId="{812A93C0-B9A6-4004-80C1-CBF281D9497F}" destId="{B9E1B444-6DBB-45E8-BEC5-8CE31D8D7F5E}" srcOrd="6" destOrd="0" presId="urn:microsoft.com/office/officeart/2005/8/layout/chevron2"/>
    <dgm:cxn modelId="{389BC0B4-1ED9-4077-BE39-21841BE44E69}" type="presParOf" srcId="{B9E1B444-6DBB-45E8-BEC5-8CE31D8D7F5E}" destId="{E7394097-5BF9-4880-9740-CFEB4F4AED01}" srcOrd="0" destOrd="0" presId="urn:microsoft.com/office/officeart/2005/8/layout/chevron2"/>
    <dgm:cxn modelId="{08C2D0C9-0673-4192-8729-13EABE6E3318}" type="presParOf" srcId="{B9E1B444-6DBB-45E8-BEC5-8CE31D8D7F5E}" destId="{CBA97347-A346-40DE-A9E7-7B45A9C36EB1}" srcOrd="1" destOrd="0" presId="urn:microsoft.com/office/officeart/2005/8/layout/chevron2"/>
    <dgm:cxn modelId="{14524391-4F2D-4480-9A6B-0C80FBE346FE}" type="presParOf" srcId="{812A93C0-B9A6-4004-80C1-CBF281D9497F}" destId="{B0FF4FA9-E661-45F2-AAA6-E215D54EFDBD}" srcOrd="7" destOrd="0" presId="urn:microsoft.com/office/officeart/2005/8/layout/chevron2"/>
    <dgm:cxn modelId="{DEF3E364-401E-4E66-92E5-25437053FB96}" type="presParOf" srcId="{812A93C0-B9A6-4004-80C1-CBF281D9497F}" destId="{6124BB17-B7B0-4772-B151-ECC2F605DA00}" srcOrd="8" destOrd="0" presId="urn:microsoft.com/office/officeart/2005/8/layout/chevron2"/>
    <dgm:cxn modelId="{0B2C21C6-BAE2-4126-8139-B1CFD240C072}" type="presParOf" srcId="{6124BB17-B7B0-4772-B151-ECC2F605DA00}" destId="{3B40E331-9E16-4642-8474-9724C585867C}" srcOrd="0" destOrd="0" presId="urn:microsoft.com/office/officeart/2005/8/layout/chevron2"/>
    <dgm:cxn modelId="{464B81FB-CE6B-48FB-8422-77FEB6B50540}" type="presParOf" srcId="{6124BB17-B7B0-4772-B151-ECC2F605DA00}" destId="{CD0C6222-0E0D-4BC5-B3BA-46A07F15C139}" srcOrd="1" destOrd="0" presId="urn:microsoft.com/office/officeart/2005/8/layout/chevron2"/>
    <dgm:cxn modelId="{29D62945-4FCF-4427-BB85-E89E6DC01D9D}" type="presParOf" srcId="{812A93C0-B9A6-4004-80C1-CBF281D9497F}" destId="{B185FFB5-EB62-459E-9C56-E6B53967D7D9}" srcOrd="9" destOrd="0" presId="urn:microsoft.com/office/officeart/2005/8/layout/chevron2"/>
    <dgm:cxn modelId="{79FFD836-05EB-42C2-A3B7-15B0CC34BC03}" type="presParOf" srcId="{812A93C0-B9A6-4004-80C1-CBF281D9497F}" destId="{08E19CBC-270C-4CE3-9204-AFC3F299193A}" srcOrd="10" destOrd="0" presId="urn:microsoft.com/office/officeart/2005/8/layout/chevron2"/>
    <dgm:cxn modelId="{6C0B2DB6-BD24-48B8-A48C-D18BF24283DF}" type="presParOf" srcId="{08E19CBC-270C-4CE3-9204-AFC3F299193A}" destId="{F5C4223D-72C2-4993-882A-3FD6336E1A33}" srcOrd="0" destOrd="0" presId="urn:microsoft.com/office/officeart/2005/8/layout/chevron2"/>
    <dgm:cxn modelId="{D9F8C137-9790-4FD5-B4F6-8FDE6EB6BD41}" type="presParOf" srcId="{08E19CBC-270C-4CE3-9204-AFC3F299193A}" destId="{216B935E-24C9-43C3-8D58-7A44D9D8B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542FEE-6C4E-44E6-B2DC-88DA237F4A90}"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nb-NO"/>
        </a:p>
      </dgm:t>
    </dgm:pt>
    <dgm:pt modelId="{E4197FF8-9CCD-4A97-A1C7-0FD8A91A2EB8}">
      <dgm:prSet phldrT="[Tekst]"/>
      <dgm:spPr/>
      <dgm:t>
        <a:bodyPr/>
        <a:lstStyle/>
        <a:p>
          <a:r>
            <a:rPr lang="nb-NO" dirty="0" smtClean="0"/>
            <a:t>Likhet</a:t>
          </a:r>
          <a:endParaRPr lang="nb-NO" dirty="0"/>
        </a:p>
      </dgm:t>
    </dgm:pt>
    <dgm:pt modelId="{C1CB66D7-0EDF-477E-81A9-024171D27B2A}" type="parTrans" cxnId="{C0B33E30-4297-4D97-8ABF-DBF6A4E8BEF2}">
      <dgm:prSet/>
      <dgm:spPr/>
      <dgm:t>
        <a:bodyPr/>
        <a:lstStyle/>
        <a:p>
          <a:endParaRPr lang="nb-NO"/>
        </a:p>
      </dgm:t>
    </dgm:pt>
    <dgm:pt modelId="{5A1F867A-55BB-4233-B9AE-113064D69933}" type="sibTrans" cxnId="{C0B33E30-4297-4D97-8ABF-DBF6A4E8BEF2}">
      <dgm:prSet/>
      <dgm:spPr/>
      <dgm:t>
        <a:bodyPr/>
        <a:lstStyle/>
        <a:p>
          <a:endParaRPr lang="nb-NO"/>
        </a:p>
      </dgm:t>
    </dgm:pt>
    <dgm:pt modelId="{9F893D5A-FBBA-41C6-9A90-57BA06E6EF5F}">
      <dgm:prSet phldrT="[Tekst]"/>
      <dgm:spPr/>
      <dgm:t>
        <a:bodyPr/>
        <a:lstStyle/>
        <a:p>
          <a:r>
            <a:rPr lang="nb-NO" dirty="0" smtClean="0"/>
            <a:t>Nærhet</a:t>
          </a:r>
          <a:endParaRPr lang="nb-NO" dirty="0"/>
        </a:p>
      </dgm:t>
    </dgm:pt>
    <dgm:pt modelId="{E0394F23-E86B-4C06-9286-651467D1C850}" type="parTrans" cxnId="{4F6A1C14-5D7C-43C0-9DDB-14FDC1623A92}">
      <dgm:prSet/>
      <dgm:spPr/>
      <dgm:t>
        <a:bodyPr/>
        <a:lstStyle/>
        <a:p>
          <a:endParaRPr lang="nb-NO"/>
        </a:p>
      </dgm:t>
    </dgm:pt>
    <dgm:pt modelId="{8B27A20B-F94D-422E-9AAE-91BDA6E09CBA}" type="sibTrans" cxnId="{4F6A1C14-5D7C-43C0-9DDB-14FDC1623A92}">
      <dgm:prSet/>
      <dgm:spPr/>
      <dgm:t>
        <a:bodyPr/>
        <a:lstStyle/>
        <a:p>
          <a:endParaRPr lang="nb-NO"/>
        </a:p>
      </dgm:t>
    </dgm:pt>
    <dgm:pt modelId="{F9312713-A852-402A-8508-F44930BA55AC}">
      <dgm:prSet phldrT="[Tekst]"/>
      <dgm:spPr/>
      <dgm:t>
        <a:bodyPr/>
        <a:lstStyle/>
        <a:p>
          <a:r>
            <a:rPr lang="nb-NO" dirty="0" smtClean="0"/>
            <a:t>Ansvar</a:t>
          </a:r>
          <a:endParaRPr lang="nb-NO" dirty="0"/>
        </a:p>
      </dgm:t>
    </dgm:pt>
    <dgm:pt modelId="{8DE79582-2F9F-4D4D-B096-6D220D375EFA}" type="parTrans" cxnId="{63535444-84A5-4AB8-A6F0-1C26E1117517}">
      <dgm:prSet/>
      <dgm:spPr/>
      <dgm:t>
        <a:bodyPr/>
        <a:lstStyle/>
        <a:p>
          <a:endParaRPr lang="nb-NO"/>
        </a:p>
      </dgm:t>
    </dgm:pt>
    <dgm:pt modelId="{08C82D26-A280-4629-BEB9-945D46BE15D3}" type="sibTrans" cxnId="{63535444-84A5-4AB8-A6F0-1C26E1117517}">
      <dgm:prSet/>
      <dgm:spPr/>
      <dgm:t>
        <a:bodyPr/>
        <a:lstStyle/>
        <a:p>
          <a:endParaRPr lang="nb-NO"/>
        </a:p>
      </dgm:t>
    </dgm:pt>
    <dgm:pt modelId="{B89832CD-AA8E-467F-8A91-D9B913B17FB2}">
      <dgm:prSet phldrT="[Tekst]"/>
      <dgm:spPr/>
      <dgm:t>
        <a:bodyPr/>
        <a:lstStyle/>
        <a:p>
          <a:r>
            <a:rPr lang="nb-NO" dirty="0" smtClean="0"/>
            <a:t>Samvirke</a:t>
          </a:r>
          <a:endParaRPr lang="nb-NO" dirty="0"/>
        </a:p>
      </dgm:t>
    </dgm:pt>
    <dgm:pt modelId="{8529A4F7-681F-4144-95DB-6493B62F3BA1}" type="parTrans" cxnId="{E5966614-F5B6-4BF8-8BCF-0B4FE038B581}">
      <dgm:prSet/>
      <dgm:spPr/>
      <dgm:t>
        <a:bodyPr/>
        <a:lstStyle/>
        <a:p>
          <a:endParaRPr lang="nb-NO"/>
        </a:p>
      </dgm:t>
    </dgm:pt>
    <dgm:pt modelId="{04BCB0CF-00D4-41E1-98E7-2B9C67E32155}" type="sibTrans" cxnId="{E5966614-F5B6-4BF8-8BCF-0B4FE038B581}">
      <dgm:prSet/>
      <dgm:spPr/>
      <dgm:t>
        <a:bodyPr/>
        <a:lstStyle/>
        <a:p>
          <a:endParaRPr lang="nb-NO"/>
        </a:p>
      </dgm:t>
    </dgm:pt>
    <dgm:pt modelId="{25A36744-3BA9-4331-8F61-FF72F52F1D7C}" type="pres">
      <dgm:prSet presAssocID="{89542FEE-6C4E-44E6-B2DC-88DA237F4A90}" presName="Name0" presStyleCnt="0">
        <dgm:presLayoutVars>
          <dgm:dir/>
          <dgm:resizeHandles val="exact"/>
        </dgm:presLayoutVars>
      </dgm:prSet>
      <dgm:spPr/>
      <dgm:t>
        <a:bodyPr/>
        <a:lstStyle/>
        <a:p>
          <a:endParaRPr lang="nb-NO"/>
        </a:p>
      </dgm:t>
    </dgm:pt>
    <dgm:pt modelId="{2172D7C0-6229-4BBB-BA14-BEB351050561}" type="pres">
      <dgm:prSet presAssocID="{E4197FF8-9CCD-4A97-A1C7-0FD8A91A2EB8}" presName="Name5" presStyleLbl="vennNode1" presStyleIdx="0" presStyleCnt="4">
        <dgm:presLayoutVars>
          <dgm:bulletEnabled val="1"/>
        </dgm:presLayoutVars>
      </dgm:prSet>
      <dgm:spPr/>
      <dgm:t>
        <a:bodyPr/>
        <a:lstStyle/>
        <a:p>
          <a:endParaRPr lang="nb-NO"/>
        </a:p>
      </dgm:t>
    </dgm:pt>
    <dgm:pt modelId="{321AC434-0BEF-4885-B1E5-1FE930082D60}" type="pres">
      <dgm:prSet presAssocID="{5A1F867A-55BB-4233-B9AE-113064D69933}" presName="space" presStyleCnt="0"/>
      <dgm:spPr/>
    </dgm:pt>
    <dgm:pt modelId="{2F7C83D6-A0AD-4F01-ABCB-A7C3C2E94489}" type="pres">
      <dgm:prSet presAssocID="{9F893D5A-FBBA-41C6-9A90-57BA06E6EF5F}" presName="Name5" presStyleLbl="vennNode1" presStyleIdx="1" presStyleCnt="4">
        <dgm:presLayoutVars>
          <dgm:bulletEnabled val="1"/>
        </dgm:presLayoutVars>
      </dgm:prSet>
      <dgm:spPr/>
      <dgm:t>
        <a:bodyPr/>
        <a:lstStyle/>
        <a:p>
          <a:endParaRPr lang="nb-NO"/>
        </a:p>
      </dgm:t>
    </dgm:pt>
    <dgm:pt modelId="{984BC688-D009-48A4-911D-E9EAEAE7E12F}" type="pres">
      <dgm:prSet presAssocID="{8B27A20B-F94D-422E-9AAE-91BDA6E09CBA}" presName="space" presStyleCnt="0"/>
      <dgm:spPr/>
    </dgm:pt>
    <dgm:pt modelId="{7F0F2ED2-A22B-4B51-ADA7-298689CAADA4}" type="pres">
      <dgm:prSet presAssocID="{F9312713-A852-402A-8508-F44930BA55AC}" presName="Name5" presStyleLbl="vennNode1" presStyleIdx="2" presStyleCnt="4">
        <dgm:presLayoutVars>
          <dgm:bulletEnabled val="1"/>
        </dgm:presLayoutVars>
      </dgm:prSet>
      <dgm:spPr/>
      <dgm:t>
        <a:bodyPr/>
        <a:lstStyle/>
        <a:p>
          <a:endParaRPr lang="nb-NO"/>
        </a:p>
      </dgm:t>
    </dgm:pt>
    <dgm:pt modelId="{5265C410-BCA7-4286-BDA7-88600CD8F28F}" type="pres">
      <dgm:prSet presAssocID="{08C82D26-A280-4629-BEB9-945D46BE15D3}" presName="space" presStyleCnt="0"/>
      <dgm:spPr/>
    </dgm:pt>
    <dgm:pt modelId="{69ED7B5A-EB91-4F3A-8A8B-26F8C8FEF597}" type="pres">
      <dgm:prSet presAssocID="{B89832CD-AA8E-467F-8A91-D9B913B17FB2}" presName="Name5" presStyleLbl="vennNode1" presStyleIdx="3" presStyleCnt="4">
        <dgm:presLayoutVars>
          <dgm:bulletEnabled val="1"/>
        </dgm:presLayoutVars>
      </dgm:prSet>
      <dgm:spPr/>
      <dgm:t>
        <a:bodyPr/>
        <a:lstStyle/>
        <a:p>
          <a:endParaRPr lang="nb-NO"/>
        </a:p>
      </dgm:t>
    </dgm:pt>
  </dgm:ptLst>
  <dgm:cxnLst>
    <dgm:cxn modelId="{3B7F5754-BD3B-47D8-BCFA-9B9A1B33F733}" type="presOf" srcId="{F9312713-A852-402A-8508-F44930BA55AC}" destId="{7F0F2ED2-A22B-4B51-ADA7-298689CAADA4}" srcOrd="0" destOrd="0" presId="urn:microsoft.com/office/officeart/2005/8/layout/venn3"/>
    <dgm:cxn modelId="{E5966614-F5B6-4BF8-8BCF-0B4FE038B581}" srcId="{89542FEE-6C4E-44E6-B2DC-88DA237F4A90}" destId="{B89832CD-AA8E-467F-8A91-D9B913B17FB2}" srcOrd="3" destOrd="0" parTransId="{8529A4F7-681F-4144-95DB-6493B62F3BA1}" sibTransId="{04BCB0CF-00D4-41E1-98E7-2B9C67E32155}"/>
    <dgm:cxn modelId="{36C7FDF5-C8CE-45D6-B559-2955670C02DF}" type="presOf" srcId="{B89832CD-AA8E-467F-8A91-D9B913B17FB2}" destId="{69ED7B5A-EB91-4F3A-8A8B-26F8C8FEF597}" srcOrd="0" destOrd="0" presId="urn:microsoft.com/office/officeart/2005/8/layout/venn3"/>
    <dgm:cxn modelId="{FC430143-B845-44B1-8B67-E8D30682AE3E}" type="presOf" srcId="{89542FEE-6C4E-44E6-B2DC-88DA237F4A90}" destId="{25A36744-3BA9-4331-8F61-FF72F52F1D7C}" srcOrd="0" destOrd="0" presId="urn:microsoft.com/office/officeart/2005/8/layout/venn3"/>
    <dgm:cxn modelId="{C0B33E30-4297-4D97-8ABF-DBF6A4E8BEF2}" srcId="{89542FEE-6C4E-44E6-B2DC-88DA237F4A90}" destId="{E4197FF8-9CCD-4A97-A1C7-0FD8A91A2EB8}" srcOrd="0" destOrd="0" parTransId="{C1CB66D7-0EDF-477E-81A9-024171D27B2A}" sibTransId="{5A1F867A-55BB-4233-B9AE-113064D69933}"/>
    <dgm:cxn modelId="{63535444-84A5-4AB8-A6F0-1C26E1117517}" srcId="{89542FEE-6C4E-44E6-B2DC-88DA237F4A90}" destId="{F9312713-A852-402A-8508-F44930BA55AC}" srcOrd="2" destOrd="0" parTransId="{8DE79582-2F9F-4D4D-B096-6D220D375EFA}" sibTransId="{08C82D26-A280-4629-BEB9-945D46BE15D3}"/>
    <dgm:cxn modelId="{09372630-57D1-4501-9CE0-439CFBED6C64}" type="presOf" srcId="{9F893D5A-FBBA-41C6-9A90-57BA06E6EF5F}" destId="{2F7C83D6-A0AD-4F01-ABCB-A7C3C2E94489}" srcOrd="0" destOrd="0" presId="urn:microsoft.com/office/officeart/2005/8/layout/venn3"/>
    <dgm:cxn modelId="{4F6A1C14-5D7C-43C0-9DDB-14FDC1623A92}" srcId="{89542FEE-6C4E-44E6-B2DC-88DA237F4A90}" destId="{9F893D5A-FBBA-41C6-9A90-57BA06E6EF5F}" srcOrd="1" destOrd="0" parTransId="{E0394F23-E86B-4C06-9286-651467D1C850}" sibTransId="{8B27A20B-F94D-422E-9AAE-91BDA6E09CBA}"/>
    <dgm:cxn modelId="{AC1255D5-C1C8-4D9D-B1CA-B6DFD65713BC}" type="presOf" srcId="{E4197FF8-9CCD-4A97-A1C7-0FD8A91A2EB8}" destId="{2172D7C0-6229-4BBB-BA14-BEB351050561}" srcOrd="0" destOrd="0" presId="urn:microsoft.com/office/officeart/2005/8/layout/venn3"/>
    <dgm:cxn modelId="{3BFD4E75-56C6-412E-81DE-E0640E2FFE93}" type="presParOf" srcId="{25A36744-3BA9-4331-8F61-FF72F52F1D7C}" destId="{2172D7C0-6229-4BBB-BA14-BEB351050561}" srcOrd="0" destOrd="0" presId="urn:microsoft.com/office/officeart/2005/8/layout/venn3"/>
    <dgm:cxn modelId="{7434989C-7D45-4EE1-B5C9-1E4C880CC078}" type="presParOf" srcId="{25A36744-3BA9-4331-8F61-FF72F52F1D7C}" destId="{321AC434-0BEF-4885-B1E5-1FE930082D60}" srcOrd="1" destOrd="0" presId="urn:microsoft.com/office/officeart/2005/8/layout/venn3"/>
    <dgm:cxn modelId="{B543DC1F-8B92-4C92-A981-F70122BCC466}" type="presParOf" srcId="{25A36744-3BA9-4331-8F61-FF72F52F1D7C}" destId="{2F7C83D6-A0AD-4F01-ABCB-A7C3C2E94489}" srcOrd="2" destOrd="0" presId="urn:microsoft.com/office/officeart/2005/8/layout/venn3"/>
    <dgm:cxn modelId="{8D90BBA4-5155-48D8-9E13-08C472654B63}" type="presParOf" srcId="{25A36744-3BA9-4331-8F61-FF72F52F1D7C}" destId="{984BC688-D009-48A4-911D-E9EAEAE7E12F}" srcOrd="3" destOrd="0" presId="urn:microsoft.com/office/officeart/2005/8/layout/venn3"/>
    <dgm:cxn modelId="{B8B014A3-FE41-4B1F-995C-711D7A782435}" type="presParOf" srcId="{25A36744-3BA9-4331-8F61-FF72F52F1D7C}" destId="{7F0F2ED2-A22B-4B51-ADA7-298689CAADA4}" srcOrd="4" destOrd="0" presId="urn:microsoft.com/office/officeart/2005/8/layout/venn3"/>
    <dgm:cxn modelId="{024157BE-9AE9-44ED-89D9-F7B6B1F52EAC}" type="presParOf" srcId="{25A36744-3BA9-4331-8F61-FF72F52F1D7C}" destId="{5265C410-BCA7-4286-BDA7-88600CD8F28F}" srcOrd="5" destOrd="0" presId="urn:microsoft.com/office/officeart/2005/8/layout/venn3"/>
    <dgm:cxn modelId="{E2F59755-3123-4ABC-BD34-5A44B4060C55}" type="presParOf" srcId="{25A36744-3BA9-4331-8F61-FF72F52F1D7C}" destId="{69ED7B5A-EB91-4F3A-8A8B-26F8C8FEF597}"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223618-E2BF-46B6-9DF6-23D9048C61CD}" type="doc">
      <dgm:prSet loTypeId="urn:microsoft.com/office/officeart/2005/8/layout/venn1" loCatId="relationship" qsTypeId="urn:microsoft.com/office/officeart/2005/8/quickstyle/simple1" qsCatId="simple" csTypeId="urn:microsoft.com/office/officeart/2005/8/colors/colorful5" csCatId="colorful" phldr="1"/>
      <dgm:spPr/>
    </dgm:pt>
    <dgm:pt modelId="{E806BEEB-C679-487E-BF7B-2CE1AC730C29}">
      <dgm:prSet phldrT="[Tekst]"/>
      <dgm:spPr/>
      <dgm:t>
        <a:bodyPr/>
        <a:lstStyle/>
        <a:p>
          <a:r>
            <a:rPr lang="nb-NO" dirty="0" smtClean="0"/>
            <a:t>Masse- Testing</a:t>
          </a:r>
          <a:endParaRPr lang="nb-NO" dirty="0"/>
        </a:p>
      </dgm:t>
    </dgm:pt>
    <dgm:pt modelId="{BFB2108A-18D4-471F-ABFC-53F0E02D57FE}" type="parTrans" cxnId="{E2C2C3D5-7DCB-4C88-B920-4266C51C4A9C}">
      <dgm:prSet/>
      <dgm:spPr/>
      <dgm:t>
        <a:bodyPr/>
        <a:lstStyle/>
        <a:p>
          <a:endParaRPr lang="nb-NO"/>
        </a:p>
      </dgm:t>
    </dgm:pt>
    <dgm:pt modelId="{AADCDE82-78AD-429D-9666-485196537245}" type="sibTrans" cxnId="{E2C2C3D5-7DCB-4C88-B920-4266C51C4A9C}">
      <dgm:prSet/>
      <dgm:spPr/>
      <dgm:t>
        <a:bodyPr/>
        <a:lstStyle/>
        <a:p>
          <a:endParaRPr lang="nb-NO"/>
        </a:p>
      </dgm:t>
    </dgm:pt>
    <dgm:pt modelId="{A14D9E25-21F5-4BBD-85CB-972E7ABD19EB}">
      <dgm:prSet phldrT="[Tekst]"/>
      <dgm:spPr/>
      <dgm:t>
        <a:bodyPr/>
        <a:lstStyle/>
        <a:p>
          <a:r>
            <a:rPr lang="nb-NO" dirty="0" smtClean="0"/>
            <a:t>Kohort</a:t>
          </a:r>
          <a:endParaRPr lang="nb-NO" dirty="0"/>
        </a:p>
      </dgm:t>
    </dgm:pt>
    <dgm:pt modelId="{A78FCCC3-2964-4844-9628-37C7370C88C4}" type="parTrans" cxnId="{2A117904-FABE-4A73-B948-DC3C4D2754D2}">
      <dgm:prSet/>
      <dgm:spPr/>
      <dgm:t>
        <a:bodyPr/>
        <a:lstStyle/>
        <a:p>
          <a:endParaRPr lang="nb-NO"/>
        </a:p>
      </dgm:t>
    </dgm:pt>
    <dgm:pt modelId="{275955C1-29A8-4C08-B4B4-F9D3D666E819}" type="sibTrans" cxnId="{2A117904-FABE-4A73-B948-DC3C4D2754D2}">
      <dgm:prSet/>
      <dgm:spPr/>
      <dgm:t>
        <a:bodyPr/>
        <a:lstStyle/>
        <a:p>
          <a:endParaRPr lang="nb-NO"/>
        </a:p>
      </dgm:t>
    </dgm:pt>
    <dgm:pt modelId="{27DFB73E-FE65-415A-98E6-FAAFE25F1691}">
      <dgm:prSet phldrT="[Tekst]"/>
      <dgm:spPr/>
      <dgm:t>
        <a:bodyPr/>
        <a:lstStyle/>
        <a:p>
          <a:r>
            <a:rPr lang="nb-NO" dirty="0" smtClean="0"/>
            <a:t>Medisinsk vurdering: Allmenn legen</a:t>
          </a:r>
          <a:endParaRPr lang="nb-NO" dirty="0"/>
        </a:p>
      </dgm:t>
    </dgm:pt>
    <dgm:pt modelId="{2942630C-0E51-49CB-B596-846F99E83486}" type="parTrans" cxnId="{06423DE5-9E9F-4948-B6E4-054EBA7769A9}">
      <dgm:prSet/>
      <dgm:spPr/>
      <dgm:t>
        <a:bodyPr/>
        <a:lstStyle/>
        <a:p>
          <a:endParaRPr lang="nb-NO"/>
        </a:p>
      </dgm:t>
    </dgm:pt>
    <dgm:pt modelId="{FE47FAA6-0C37-4A12-8DA5-6952F778D250}" type="sibTrans" cxnId="{06423DE5-9E9F-4948-B6E4-054EBA7769A9}">
      <dgm:prSet/>
      <dgm:spPr/>
      <dgm:t>
        <a:bodyPr/>
        <a:lstStyle/>
        <a:p>
          <a:endParaRPr lang="nb-NO"/>
        </a:p>
      </dgm:t>
    </dgm:pt>
    <dgm:pt modelId="{16E4DEF6-4CC0-4CAF-9C1D-E8965CB0AF53}" type="pres">
      <dgm:prSet presAssocID="{EF223618-E2BF-46B6-9DF6-23D9048C61CD}" presName="compositeShape" presStyleCnt="0">
        <dgm:presLayoutVars>
          <dgm:chMax val="7"/>
          <dgm:dir/>
          <dgm:resizeHandles val="exact"/>
        </dgm:presLayoutVars>
      </dgm:prSet>
      <dgm:spPr/>
    </dgm:pt>
    <dgm:pt modelId="{E6ADAA49-654F-4395-852F-92CF379521AC}" type="pres">
      <dgm:prSet presAssocID="{E806BEEB-C679-487E-BF7B-2CE1AC730C29}" presName="circ1" presStyleLbl="vennNode1" presStyleIdx="0" presStyleCnt="3" custLinFactNeighborX="4539" custLinFactNeighborY="-2083"/>
      <dgm:spPr/>
      <dgm:t>
        <a:bodyPr/>
        <a:lstStyle/>
        <a:p>
          <a:endParaRPr lang="nb-NO"/>
        </a:p>
      </dgm:t>
    </dgm:pt>
    <dgm:pt modelId="{A44A0442-4A86-462E-AA48-CA2BBD40BF61}" type="pres">
      <dgm:prSet presAssocID="{E806BEEB-C679-487E-BF7B-2CE1AC730C29}" presName="circ1Tx" presStyleLbl="revTx" presStyleIdx="0" presStyleCnt="0">
        <dgm:presLayoutVars>
          <dgm:chMax val="0"/>
          <dgm:chPref val="0"/>
          <dgm:bulletEnabled val="1"/>
        </dgm:presLayoutVars>
      </dgm:prSet>
      <dgm:spPr/>
      <dgm:t>
        <a:bodyPr/>
        <a:lstStyle/>
        <a:p>
          <a:endParaRPr lang="nb-NO"/>
        </a:p>
      </dgm:t>
    </dgm:pt>
    <dgm:pt modelId="{26AA2B83-B1A7-447C-93C1-2C823A4796B0}" type="pres">
      <dgm:prSet presAssocID="{A14D9E25-21F5-4BBD-85CB-972E7ABD19EB}" presName="circ2" presStyleLbl="vennNode1" presStyleIdx="1" presStyleCnt="3" custScaleY="94010" custLinFactNeighborX="3465" custLinFactNeighborY="-7700"/>
      <dgm:spPr/>
      <dgm:t>
        <a:bodyPr/>
        <a:lstStyle/>
        <a:p>
          <a:endParaRPr lang="nb-NO"/>
        </a:p>
      </dgm:t>
    </dgm:pt>
    <dgm:pt modelId="{45371C8C-1FB1-40EE-9B99-1C73D4598A5E}" type="pres">
      <dgm:prSet presAssocID="{A14D9E25-21F5-4BBD-85CB-972E7ABD19EB}" presName="circ2Tx" presStyleLbl="revTx" presStyleIdx="0" presStyleCnt="0">
        <dgm:presLayoutVars>
          <dgm:chMax val="0"/>
          <dgm:chPref val="0"/>
          <dgm:bulletEnabled val="1"/>
        </dgm:presLayoutVars>
      </dgm:prSet>
      <dgm:spPr/>
      <dgm:t>
        <a:bodyPr/>
        <a:lstStyle/>
        <a:p>
          <a:endParaRPr lang="nb-NO"/>
        </a:p>
      </dgm:t>
    </dgm:pt>
    <dgm:pt modelId="{3D781D66-BB30-439E-8A91-518B810F2111}" type="pres">
      <dgm:prSet presAssocID="{27DFB73E-FE65-415A-98E6-FAAFE25F1691}" presName="circ3" presStyleLbl="vennNode1" presStyleIdx="2" presStyleCnt="3" custScaleX="133889" custLinFactNeighborX="-1940" custLinFactNeighborY="11119"/>
      <dgm:spPr/>
      <dgm:t>
        <a:bodyPr/>
        <a:lstStyle/>
        <a:p>
          <a:endParaRPr lang="nb-NO"/>
        </a:p>
      </dgm:t>
    </dgm:pt>
    <dgm:pt modelId="{E2366718-E051-4396-9106-E4814E5D2EAD}" type="pres">
      <dgm:prSet presAssocID="{27DFB73E-FE65-415A-98E6-FAAFE25F1691}" presName="circ3Tx" presStyleLbl="revTx" presStyleIdx="0" presStyleCnt="0">
        <dgm:presLayoutVars>
          <dgm:chMax val="0"/>
          <dgm:chPref val="0"/>
          <dgm:bulletEnabled val="1"/>
        </dgm:presLayoutVars>
      </dgm:prSet>
      <dgm:spPr/>
      <dgm:t>
        <a:bodyPr/>
        <a:lstStyle/>
        <a:p>
          <a:endParaRPr lang="nb-NO"/>
        </a:p>
      </dgm:t>
    </dgm:pt>
  </dgm:ptLst>
  <dgm:cxnLst>
    <dgm:cxn modelId="{596CA533-6CC4-456F-BE06-2B8FECBD304D}" type="presOf" srcId="{A14D9E25-21F5-4BBD-85CB-972E7ABD19EB}" destId="{26AA2B83-B1A7-447C-93C1-2C823A4796B0}" srcOrd="0" destOrd="0" presId="urn:microsoft.com/office/officeart/2005/8/layout/venn1"/>
    <dgm:cxn modelId="{11F47757-19F5-4C5F-A416-E823479697D5}" type="presOf" srcId="{EF223618-E2BF-46B6-9DF6-23D9048C61CD}" destId="{16E4DEF6-4CC0-4CAF-9C1D-E8965CB0AF53}" srcOrd="0" destOrd="0" presId="urn:microsoft.com/office/officeart/2005/8/layout/venn1"/>
    <dgm:cxn modelId="{2A117904-FABE-4A73-B948-DC3C4D2754D2}" srcId="{EF223618-E2BF-46B6-9DF6-23D9048C61CD}" destId="{A14D9E25-21F5-4BBD-85CB-972E7ABD19EB}" srcOrd="1" destOrd="0" parTransId="{A78FCCC3-2964-4844-9628-37C7370C88C4}" sibTransId="{275955C1-29A8-4C08-B4B4-F9D3D666E819}"/>
    <dgm:cxn modelId="{7298F7FD-8A5C-49B5-947E-1C61C5B8CC0A}" type="presOf" srcId="{E806BEEB-C679-487E-BF7B-2CE1AC730C29}" destId="{E6ADAA49-654F-4395-852F-92CF379521AC}" srcOrd="0" destOrd="0" presId="urn:microsoft.com/office/officeart/2005/8/layout/venn1"/>
    <dgm:cxn modelId="{06423DE5-9E9F-4948-B6E4-054EBA7769A9}" srcId="{EF223618-E2BF-46B6-9DF6-23D9048C61CD}" destId="{27DFB73E-FE65-415A-98E6-FAAFE25F1691}" srcOrd="2" destOrd="0" parTransId="{2942630C-0E51-49CB-B596-846F99E83486}" sibTransId="{FE47FAA6-0C37-4A12-8DA5-6952F778D250}"/>
    <dgm:cxn modelId="{C420BB20-039A-4CFA-854E-D439F78FF3CF}" type="presOf" srcId="{27DFB73E-FE65-415A-98E6-FAAFE25F1691}" destId="{3D781D66-BB30-439E-8A91-518B810F2111}" srcOrd="0" destOrd="0" presId="urn:microsoft.com/office/officeart/2005/8/layout/venn1"/>
    <dgm:cxn modelId="{F1E6206F-36A0-4681-BD0F-075FA31ECBF0}" type="presOf" srcId="{A14D9E25-21F5-4BBD-85CB-972E7ABD19EB}" destId="{45371C8C-1FB1-40EE-9B99-1C73D4598A5E}" srcOrd="1" destOrd="0" presId="urn:microsoft.com/office/officeart/2005/8/layout/venn1"/>
    <dgm:cxn modelId="{34804DAC-8BB0-4A69-9090-8CA9E6C3CEA1}" type="presOf" srcId="{27DFB73E-FE65-415A-98E6-FAAFE25F1691}" destId="{E2366718-E051-4396-9106-E4814E5D2EAD}" srcOrd="1" destOrd="0" presId="urn:microsoft.com/office/officeart/2005/8/layout/venn1"/>
    <dgm:cxn modelId="{B6E5AE40-B9F5-4F69-8980-0C713C009EB2}" type="presOf" srcId="{E806BEEB-C679-487E-BF7B-2CE1AC730C29}" destId="{A44A0442-4A86-462E-AA48-CA2BBD40BF61}" srcOrd="1" destOrd="0" presId="urn:microsoft.com/office/officeart/2005/8/layout/venn1"/>
    <dgm:cxn modelId="{E2C2C3D5-7DCB-4C88-B920-4266C51C4A9C}" srcId="{EF223618-E2BF-46B6-9DF6-23D9048C61CD}" destId="{E806BEEB-C679-487E-BF7B-2CE1AC730C29}" srcOrd="0" destOrd="0" parTransId="{BFB2108A-18D4-471F-ABFC-53F0E02D57FE}" sibTransId="{AADCDE82-78AD-429D-9666-485196537245}"/>
    <dgm:cxn modelId="{2A80349F-9C9A-41FF-965C-2294F6643A8D}" type="presParOf" srcId="{16E4DEF6-4CC0-4CAF-9C1D-E8965CB0AF53}" destId="{E6ADAA49-654F-4395-852F-92CF379521AC}" srcOrd="0" destOrd="0" presId="urn:microsoft.com/office/officeart/2005/8/layout/venn1"/>
    <dgm:cxn modelId="{E06EC339-B36B-4E2A-991A-D784D62418D5}" type="presParOf" srcId="{16E4DEF6-4CC0-4CAF-9C1D-E8965CB0AF53}" destId="{A44A0442-4A86-462E-AA48-CA2BBD40BF61}" srcOrd="1" destOrd="0" presId="urn:microsoft.com/office/officeart/2005/8/layout/venn1"/>
    <dgm:cxn modelId="{29F2FB41-DFEA-4A96-A4E2-8AAF9FB93FD9}" type="presParOf" srcId="{16E4DEF6-4CC0-4CAF-9C1D-E8965CB0AF53}" destId="{26AA2B83-B1A7-447C-93C1-2C823A4796B0}" srcOrd="2" destOrd="0" presId="urn:microsoft.com/office/officeart/2005/8/layout/venn1"/>
    <dgm:cxn modelId="{CE8F24C3-1353-456C-AA45-52F514DE5BAE}" type="presParOf" srcId="{16E4DEF6-4CC0-4CAF-9C1D-E8965CB0AF53}" destId="{45371C8C-1FB1-40EE-9B99-1C73D4598A5E}" srcOrd="3" destOrd="0" presId="urn:microsoft.com/office/officeart/2005/8/layout/venn1"/>
    <dgm:cxn modelId="{EF2CF786-3D89-41F7-A509-03988131DACA}" type="presParOf" srcId="{16E4DEF6-4CC0-4CAF-9C1D-E8965CB0AF53}" destId="{3D781D66-BB30-439E-8A91-518B810F2111}" srcOrd="4" destOrd="0" presId="urn:microsoft.com/office/officeart/2005/8/layout/venn1"/>
    <dgm:cxn modelId="{1A1F70E0-8943-4D9A-B91B-A398812F7398}" type="presParOf" srcId="{16E4DEF6-4CC0-4CAF-9C1D-E8965CB0AF53}" destId="{E2366718-E051-4396-9106-E4814E5D2EA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A76D74-FFBA-4981-9AE7-3EA1FF197128}"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nb-NO"/>
        </a:p>
      </dgm:t>
    </dgm:pt>
    <dgm:pt modelId="{4B076ADB-4FAE-4D7E-B3FC-0BD64738E208}">
      <dgm:prSet phldrT="[Tekst]" custT="1"/>
      <dgm:spPr/>
      <dgm:t>
        <a:bodyPr/>
        <a:lstStyle/>
        <a:p>
          <a:r>
            <a:rPr lang="nb-NO" sz="3100" b="1" i="1" u="sng" dirty="0" smtClean="0"/>
            <a:t>Utekontaktene</a:t>
          </a:r>
          <a:endParaRPr lang="nb-NO" sz="3100" b="1" i="1" u="sng" dirty="0" smtClean="0"/>
        </a:p>
        <a:p>
          <a:r>
            <a:rPr lang="nb-NO" sz="1600" dirty="0" smtClean="0"/>
            <a:t>Harriet</a:t>
          </a:r>
        </a:p>
        <a:p>
          <a:r>
            <a:rPr lang="nb-NO" sz="1600" dirty="0" smtClean="0"/>
            <a:t>Helsesøster</a:t>
          </a:r>
        </a:p>
        <a:p>
          <a:endParaRPr lang="nb-NO" sz="1600" dirty="0" smtClean="0"/>
        </a:p>
        <a:p>
          <a:r>
            <a:rPr lang="nb-NO" sz="1600" dirty="0" smtClean="0"/>
            <a:t>2 timer, 1-2 ganger i uken frem til 1.juli;</a:t>
          </a:r>
        </a:p>
        <a:p>
          <a:r>
            <a:rPr lang="nb-NO" sz="1600" dirty="0" smtClean="0"/>
            <a:t>Frisører; Kuben, </a:t>
          </a:r>
          <a:r>
            <a:rPr lang="nb-NO" sz="1600" dirty="0" err="1" smtClean="0"/>
            <a:t>Utelivs-og</a:t>
          </a:r>
          <a:r>
            <a:rPr lang="nb-NO" sz="1600" dirty="0" smtClean="0"/>
            <a:t> kultursteder.</a:t>
          </a:r>
          <a:endParaRPr lang="nb-NO" sz="1600" dirty="0"/>
        </a:p>
      </dgm:t>
    </dgm:pt>
    <dgm:pt modelId="{A0CAB618-3831-43EC-B24E-2F8F3295515B}" type="parTrans" cxnId="{7B76F9FB-6110-43BB-AE79-E629CB3400B3}">
      <dgm:prSet/>
      <dgm:spPr/>
      <dgm:t>
        <a:bodyPr/>
        <a:lstStyle/>
        <a:p>
          <a:endParaRPr lang="nb-NO"/>
        </a:p>
      </dgm:t>
    </dgm:pt>
    <dgm:pt modelId="{F1FFC281-CFE5-4E4D-B445-F00FFDD9506C}" type="sibTrans" cxnId="{7B76F9FB-6110-43BB-AE79-E629CB3400B3}">
      <dgm:prSet/>
      <dgm:spPr/>
      <dgm:t>
        <a:bodyPr/>
        <a:lstStyle/>
        <a:p>
          <a:endParaRPr lang="nb-NO"/>
        </a:p>
      </dgm:t>
    </dgm:pt>
    <dgm:pt modelId="{95C3F006-DCAF-4B20-B709-B1CD7439D295}">
      <dgm:prSet phldrT="[Tekst]" custT="1"/>
      <dgm:spPr/>
      <dgm:t>
        <a:bodyPr/>
        <a:lstStyle/>
        <a:p>
          <a:r>
            <a:rPr lang="nb-NO" sz="4400" dirty="0" smtClean="0"/>
            <a:t>Tilsyn</a:t>
          </a:r>
        </a:p>
        <a:p>
          <a:r>
            <a:rPr lang="nb-NO" sz="1600" dirty="0" smtClean="0"/>
            <a:t>Unni</a:t>
          </a:r>
        </a:p>
        <a:p>
          <a:r>
            <a:rPr lang="nb-NO" sz="1600" dirty="0" smtClean="0"/>
            <a:t>Karin</a:t>
          </a:r>
        </a:p>
        <a:p>
          <a:endParaRPr lang="nb-NO" sz="1600" dirty="0" smtClean="0"/>
        </a:p>
        <a:p>
          <a:endParaRPr lang="nb-NO" sz="1600" dirty="0" smtClean="0"/>
        </a:p>
        <a:p>
          <a:r>
            <a:rPr lang="nb-NO" sz="1600" dirty="0" smtClean="0"/>
            <a:t>Fokus på kombinasjon med rådgiving:</a:t>
          </a:r>
          <a:br>
            <a:rPr lang="nb-NO" sz="1600" dirty="0" smtClean="0"/>
          </a:br>
          <a:r>
            <a:rPr lang="nb-NO" sz="1600" dirty="0" smtClean="0"/>
            <a:t>Bowling, camping, </a:t>
          </a:r>
          <a:r>
            <a:rPr lang="nb-NO" sz="1600" dirty="0" err="1" smtClean="0"/>
            <a:t>abc.racing</a:t>
          </a:r>
          <a:endParaRPr lang="nb-NO" sz="1600" dirty="0" smtClean="0"/>
        </a:p>
        <a:p>
          <a:r>
            <a:rPr lang="nb-NO" sz="1600" dirty="0" smtClean="0"/>
            <a:t>Skoler og </a:t>
          </a:r>
          <a:r>
            <a:rPr lang="nb-NO" sz="1600" dirty="0" err="1" smtClean="0"/>
            <a:t>barnhager</a:t>
          </a:r>
          <a:endParaRPr lang="nb-NO" sz="1600" dirty="0"/>
        </a:p>
      </dgm:t>
    </dgm:pt>
    <dgm:pt modelId="{A19FA056-12F8-4F4E-8241-BB46F788678F}" type="parTrans" cxnId="{C2C4B288-3D74-4051-A31F-E9C42AECC260}">
      <dgm:prSet/>
      <dgm:spPr/>
      <dgm:t>
        <a:bodyPr/>
        <a:lstStyle/>
        <a:p>
          <a:endParaRPr lang="nb-NO"/>
        </a:p>
      </dgm:t>
    </dgm:pt>
    <dgm:pt modelId="{4FA86295-5B94-4582-87DE-3C27947E9A13}" type="sibTrans" cxnId="{C2C4B288-3D74-4051-A31F-E9C42AECC260}">
      <dgm:prSet/>
      <dgm:spPr/>
      <dgm:t>
        <a:bodyPr/>
        <a:lstStyle/>
        <a:p>
          <a:endParaRPr lang="nb-NO"/>
        </a:p>
      </dgm:t>
    </dgm:pt>
    <dgm:pt modelId="{A4A6162F-630C-4A31-A587-C72375C54A1E}">
      <dgm:prSet phldrT="[Tekst]" custT="1"/>
      <dgm:spPr/>
      <dgm:t>
        <a:bodyPr/>
        <a:lstStyle/>
        <a:p>
          <a:r>
            <a:rPr lang="nb-NO" sz="3100" dirty="0" smtClean="0"/>
            <a:t>Vedtak med pålegg om retting.</a:t>
          </a:r>
        </a:p>
        <a:p>
          <a:r>
            <a:rPr lang="nb-NO" sz="1600" dirty="0" smtClean="0"/>
            <a:t>Karin </a:t>
          </a:r>
          <a:endParaRPr lang="nb-NO" sz="1600" dirty="0"/>
        </a:p>
      </dgm:t>
    </dgm:pt>
    <dgm:pt modelId="{1F2DA404-59A6-424E-A8F9-4AE9A4A77C28}" type="parTrans" cxnId="{0313DBA6-1542-47AC-8AEF-B6345F48D8BF}">
      <dgm:prSet/>
      <dgm:spPr/>
      <dgm:t>
        <a:bodyPr/>
        <a:lstStyle/>
        <a:p>
          <a:endParaRPr lang="nb-NO"/>
        </a:p>
      </dgm:t>
    </dgm:pt>
    <dgm:pt modelId="{8EC6888B-3DCD-4DC2-935B-225CE1E78996}" type="sibTrans" cxnId="{0313DBA6-1542-47AC-8AEF-B6345F48D8BF}">
      <dgm:prSet/>
      <dgm:spPr/>
      <dgm:t>
        <a:bodyPr/>
        <a:lstStyle/>
        <a:p>
          <a:endParaRPr lang="nb-NO"/>
        </a:p>
      </dgm:t>
    </dgm:pt>
    <dgm:pt modelId="{39225425-9A74-458A-BD19-CE61C10764EF}">
      <dgm:prSet phldrT="[Tekst]"/>
      <dgm:spPr/>
      <dgm:t>
        <a:bodyPr/>
        <a:lstStyle/>
        <a:p>
          <a:r>
            <a:rPr lang="nb-NO" dirty="0" smtClean="0"/>
            <a:t>Politiet</a:t>
          </a:r>
          <a:endParaRPr lang="nb-NO" dirty="0"/>
        </a:p>
      </dgm:t>
    </dgm:pt>
    <dgm:pt modelId="{201DDDE9-40AD-4D67-8E0F-B0B658698572}" type="parTrans" cxnId="{DD694050-296A-4A3F-8B57-F0574324CFD0}">
      <dgm:prSet/>
      <dgm:spPr/>
      <dgm:t>
        <a:bodyPr/>
        <a:lstStyle/>
        <a:p>
          <a:endParaRPr lang="nb-NO"/>
        </a:p>
      </dgm:t>
    </dgm:pt>
    <dgm:pt modelId="{5BA3AF3C-EFC9-4DD7-B759-9A63D660C3B5}" type="sibTrans" cxnId="{DD694050-296A-4A3F-8B57-F0574324CFD0}">
      <dgm:prSet/>
      <dgm:spPr/>
      <dgm:t>
        <a:bodyPr/>
        <a:lstStyle/>
        <a:p>
          <a:endParaRPr lang="nb-NO"/>
        </a:p>
      </dgm:t>
    </dgm:pt>
    <dgm:pt modelId="{53B56634-656A-41DD-9139-61CD0D40DDB3}" type="pres">
      <dgm:prSet presAssocID="{05A76D74-FFBA-4981-9AE7-3EA1FF197128}" presName="rootnode" presStyleCnt="0">
        <dgm:presLayoutVars>
          <dgm:chMax/>
          <dgm:chPref/>
          <dgm:dir/>
          <dgm:animLvl val="lvl"/>
        </dgm:presLayoutVars>
      </dgm:prSet>
      <dgm:spPr/>
      <dgm:t>
        <a:bodyPr/>
        <a:lstStyle/>
        <a:p>
          <a:endParaRPr lang="nb-NO"/>
        </a:p>
      </dgm:t>
    </dgm:pt>
    <dgm:pt modelId="{32B9478A-1255-4F1A-B3BE-703CA2688ED0}" type="pres">
      <dgm:prSet presAssocID="{4B076ADB-4FAE-4D7E-B3FC-0BD64738E208}" presName="composite" presStyleCnt="0"/>
      <dgm:spPr/>
    </dgm:pt>
    <dgm:pt modelId="{CE229E30-8233-4D10-94FE-D34FE905E718}" type="pres">
      <dgm:prSet presAssocID="{4B076ADB-4FAE-4D7E-B3FC-0BD64738E208}" presName="LShape" presStyleLbl="alignNode1" presStyleIdx="0" presStyleCnt="7"/>
      <dgm:spPr/>
    </dgm:pt>
    <dgm:pt modelId="{0B635693-C897-4F0C-9363-AA386CFC4BF9}" type="pres">
      <dgm:prSet presAssocID="{4B076ADB-4FAE-4D7E-B3FC-0BD64738E208}" presName="ParentText" presStyleLbl="revTx" presStyleIdx="0" presStyleCnt="4" custScaleX="122678" custLinFactNeighborX="12661" custLinFactNeighborY="-1337">
        <dgm:presLayoutVars>
          <dgm:chMax val="0"/>
          <dgm:chPref val="0"/>
          <dgm:bulletEnabled val="1"/>
        </dgm:presLayoutVars>
      </dgm:prSet>
      <dgm:spPr/>
      <dgm:t>
        <a:bodyPr/>
        <a:lstStyle/>
        <a:p>
          <a:endParaRPr lang="nb-NO"/>
        </a:p>
      </dgm:t>
    </dgm:pt>
    <dgm:pt modelId="{790DE68D-0233-4ADE-B886-C7D5D699E143}" type="pres">
      <dgm:prSet presAssocID="{4B076ADB-4FAE-4D7E-B3FC-0BD64738E208}" presName="Triangle" presStyleLbl="alignNode1" presStyleIdx="1" presStyleCnt="7"/>
      <dgm:spPr/>
    </dgm:pt>
    <dgm:pt modelId="{BA5F9ED9-836B-4EB1-B119-7633D4F737D7}" type="pres">
      <dgm:prSet presAssocID="{F1FFC281-CFE5-4E4D-B445-F00FFDD9506C}" presName="sibTrans" presStyleCnt="0"/>
      <dgm:spPr/>
    </dgm:pt>
    <dgm:pt modelId="{C08EA44F-D1CB-4BC5-8736-FAEE360BD1F6}" type="pres">
      <dgm:prSet presAssocID="{F1FFC281-CFE5-4E4D-B445-F00FFDD9506C}" presName="space" presStyleCnt="0"/>
      <dgm:spPr/>
    </dgm:pt>
    <dgm:pt modelId="{3661479C-02BE-4014-A2D4-D04B35C9FA8D}" type="pres">
      <dgm:prSet presAssocID="{95C3F006-DCAF-4B20-B709-B1CD7439D295}" presName="composite" presStyleCnt="0"/>
      <dgm:spPr/>
    </dgm:pt>
    <dgm:pt modelId="{D4A776F2-23FB-4CB4-B5CB-866353113EDC}" type="pres">
      <dgm:prSet presAssocID="{95C3F006-DCAF-4B20-B709-B1CD7439D295}" presName="LShape" presStyleLbl="alignNode1" presStyleIdx="2" presStyleCnt="7"/>
      <dgm:spPr/>
    </dgm:pt>
    <dgm:pt modelId="{386CBF59-D856-479D-9031-0A3389E7C3E0}" type="pres">
      <dgm:prSet presAssocID="{95C3F006-DCAF-4B20-B709-B1CD7439D295}" presName="ParentText" presStyleLbl="revTx" presStyleIdx="1" presStyleCnt="4" custLinFactNeighborX="5510" custLinFactNeighborY="2619">
        <dgm:presLayoutVars>
          <dgm:chMax val="0"/>
          <dgm:chPref val="0"/>
          <dgm:bulletEnabled val="1"/>
        </dgm:presLayoutVars>
      </dgm:prSet>
      <dgm:spPr/>
      <dgm:t>
        <a:bodyPr/>
        <a:lstStyle/>
        <a:p>
          <a:endParaRPr lang="nb-NO"/>
        </a:p>
      </dgm:t>
    </dgm:pt>
    <dgm:pt modelId="{0C53F61F-CDED-40E6-B575-57F698DED34E}" type="pres">
      <dgm:prSet presAssocID="{95C3F006-DCAF-4B20-B709-B1CD7439D295}" presName="Triangle" presStyleLbl="alignNode1" presStyleIdx="3" presStyleCnt="7"/>
      <dgm:spPr/>
    </dgm:pt>
    <dgm:pt modelId="{49F2C2C4-6AD2-4412-A616-3EF13646B52E}" type="pres">
      <dgm:prSet presAssocID="{4FA86295-5B94-4582-87DE-3C27947E9A13}" presName="sibTrans" presStyleCnt="0"/>
      <dgm:spPr/>
    </dgm:pt>
    <dgm:pt modelId="{0F2611D0-B76D-40C7-BCAB-9872C93C3873}" type="pres">
      <dgm:prSet presAssocID="{4FA86295-5B94-4582-87DE-3C27947E9A13}" presName="space" presStyleCnt="0"/>
      <dgm:spPr/>
    </dgm:pt>
    <dgm:pt modelId="{5CF201C8-A4DC-4645-873B-D509727E032C}" type="pres">
      <dgm:prSet presAssocID="{A4A6162F-630C-4A31-A587-C72375C54A1E}" presName="composite" presStyleCnt="0"/>
      <dgm:spPr/>
    </dgm:pt>
    <dgm:pt modelId="{2E78991C-1574-4A24-8067-FCF66B814740}" type="pres">
      <dgm:prSet presAssocID="{A4A6162F-630C-4A31-A587-C72375C54A1E}" presName="LShape" presStyleLbl="alignNode1" presStyleIdx="4" presStyleCnt="7"/>
      <dgm:spPr/>
    </dgm:pt>
    <dgm:pt modelId="{64142AB1-E8E9-49E9-B71D-731D4241B882}" type="pres">
      <dgm:prSet presAssocID="{A4A6162F-630C-4A31-A587-C72375C54A1E}" presName="ParentText" presStyleLbl="revTx" presStyleIdx="2" presStyleCnt="4">
        <dgm:presLayoutVars>
          <dgm:chMax val="0"/>
          <dgm:chPref val="0"/>
          <dgm:bulletEnabled val="1"/>
        </dgm:presLayoutVars>
      </dgm:prSet>
      <dgm:spPr/>
      <dgm:t>
        <a:bodyPr/>
        <a:lstStyle/>
        <a:p>
          <a:endParaRPr lang="nb-NO"/>
        </a:p>
      </dgm:t>
    </dgm:pt>
    <dgm:pt modelId="{47689A82-6600-4990-A3ED-8F0E93766D25}" type="pres">
      <dgm:prSet presAssocID="{A4A6162F-630C-4A31-A587-C72375C54A1E}" presName="Triangle" presStyleLbl="alignNode1" presStyleIdx="5" presStyleCnt="7"/>
      <dgm:spPr/>
    </dgm:pt>
    <dgm:pt modelId="{A9A494FC-F241-4643-BB31-8E8E9B0F3441}" type="pres">
      <dgm:prSet presAssocID="{8EC6888B-3DCD-4DC2-935B-225CE1E78996}" presName="sibTrans" presStyleCnt="0"/>
      <dgm:spPr/>
    </dgm:pt>
    <dgm:pt modelId="{83277FA2-03FD-4D01-94D8-B85DA8CB297C}" type="pres">
      <dgm:prSet presAssocID="{8EC6888B-3DCD-4DC2-935B-225CE1E78996}" presName="space" presStyleCnt="0"/>
      <dgm:spPr/>
    </dgm:pt>
    <dgm:pt modelId="{53BBD5A3-50B2-4984-8CBB-E1276BB7A8EB}" type="pres">
      <dgm:prSet presAssocID="{39225425-9A74-458A-BD19-CE61C10764EF}" presName="composite" presStyleCnt="0"/>
      <dgm:spPr/>
    </dgm:pt>
    <dgm:pt modelId="{8908E350-60F4-488E-924E-F3583F323CA9}" type="pres">
      <dgm:prSet presAssocID="{39225425-9A74-458A-BD19-CE61C10764EF}" presName="LShape" presStyleLbl="alignNode1" presStyleIdx="6" presStyleCnt="7"/>
      <dgm:spPr/>
    </dgm:pt>
    <dgm:pt modelId="{56C85F8E-B022-4003-9B32-ED2D6F91D25E}" type="pres">
      <dgm:prSet presAssocID="{39225425-9A74-458A-BD19-CE61C10764EF}" presName="ParentText" presStyleLbl="revTx" presStyleIdx="3" presStyleCnt="4">
        <dgm:presLayoutVars>
          <dgm:chMax val="0"/>
          <dgm:chPref val="0"/>
          <dgm:bulletEnabled val="1"/>
        </dgm:presLayoutVars>
      </dgm:prSet>
      <dgm:spPr/>
      <dgm:t>
        <a:bodyPr/>
        <a:lstStyle/>
        <a:p>
          <a:endParaRPr lang="nb-NO"/>
        </a:p>
      </dgm:t>
    </dgm:pt>
  </dgm:ptLst>
  <dgm:cxnLst>
    <dgm:cxn modelId="{85DD4F04-59B9-42D9-8C03-CFDC28486226}" type="presOf" srcId="{A4A6162F-630C-4A31-A587-C72375C54A1E}" destId="{64142AB1-E8E9-49E9-B71D-731D4241B882}" srcOrd="0" destOrd="0" presId="urn:microsoft.com/office/officeart/2009/3/layout/StepUpProcess"/>
    <dgm:cxn modelId="{DD694050-296A-4A3F-8B57-F0574324CFD0}" srcId="{05A76D74-FFBA-4981-9AE7-3EA1FF197128}" destId="{39225425-9A74-458A-BD19-CE61C10764EF}" srcOrd="3" destOrd="0" parTransId="{201DDDE9-40AD-4D67-8E0F-B0B658698572}" sibTransId="{5BA3AF3C-EFC9-4DD7-B759-9A63D660C3B5}"/>
    <dgm:cxn modelId="{2F01A6F4-0E50-43FB-B951-D8971B023D7F}" type="presOf" srcId="{39225425-9A74-458A-BD19-CE61C10764EF}" destId="{56C85F8E-B022-4003-9B32-ED2D6F91D25E}" srcOrd="0" destOrd="0" presId="urn:microsoft.com/office/officeart/2009/3/layout/StepUpProcess"/>
    <dgm:cxn modelId="{C2C4B288-3D74-4051-A31F-E9C42AECC260}" srcId="{05A76D74-FFBA-4981-9AE7-3EA1FF197128}" destId="{95C3F006-DCAF-4B20-B709-B1CD7439D295}" srcOrd="1" destOrd="0" parTransId="{A19FA056-12F8-4F4E-8241-BB46F788678F}" sibTransId="{4FA86295-5B94-4582-87DE-3C27947E9A13}"/>
    <dgm:cxn modelId="{C5F600DF-EA8D-4944-9701-95DB78FFA589}" type="presOf" srcId="{95C3F006-DCAF-4B20-B709-B1CD7439D295}" destId="{386CBF59-D856-479D-9031-0A3389E7C3E0}" srcOrd="0" destOrd="0" presId="urn:microsoft.com/office/officeart/2009/3/layout/StepUpProcess"/>
    <dgm:cxn modelId="{0313DBA6-1542-47AC-8AEF-B6345F48D8BF}" srcId="{05A76D74-FFBA-4981-9AE7-3EA1FF197128}" destId="{A4A6162F-630C-4A31-A587-C72375C54A1E}" srcOrd="2" destOrd="0" parTransId="{1F2DA404-59A6-424E-A8F9-4AE9A4A77C28}" sibTransId="{8EC6888B-3DCD-4DC2-935B-225CE1E78996}"/>
    <dgm:cxn modelId="{6B057605-3F77-4DB7-A972-DEADB2752393}" type="presOf" srcId="{4B076ADB-4FAE-4D7E-B3FC-0BD64738E208}" destId="{0B635693-C897-4F0C-9363-AA386CFC4BF9}" srcOrd="0" destOrd="0" presId="urn:microsoft.com/office/officeart/2009/3/layout/StepUpProcess"/>
    <dgm:cxn modelId="{7B76F9FB-6110-43BB-AE79-E629CB3400B3}" srcId="{05A76D74-FFBA-4981-9AE7-3EA1FF197128}" destId="{4B076ADB-4FAE-4D7E-B3FC-0BD64738E208}" srcOrd="0" destOrd="0" parTransId="{A0CAB618-3831-43EC-B24E-2F8F3295515B}" sibTransId="{F1FFC281-CFE5-4E4D-B445-F00FFDD9506C}"/>
    <dgm:cxn modelId="{F819FB53-EE1E-498E-BA94-2D8A216FC870}" type="presOf" srcId="{05A76D74-FFBA-4981-9AE7-3EA1FF197128}" destId="{53B56634-656A-41DD-9139-61CD0D40DDB3}" srcOrd="0" destOrd="0" presId="urn:microsoft.com/office/officeart/2009/3/layout/StepUpProcess"/>
    <dgm:cxn modelId="{E5C8DA36-5ABE-493F-ACDD-D3EEA605D6E1}" type="presParOf" srcId="{53B56634-656A-41DD-9139-61CD0D40DDB3}" destId="{32B9478A-1255-4F1A-B3BE-703CA2688ED0}" srcOrd="0" destOrd="0" presId="urn:microsoft.com/office/officeart/2009/3/layout/StepUpProcess"/>
    <dgm:cxn modelId="{C53CDEF1-AA42-4D5F-AF52-73398D0210C3}" type="presParOf" srcId="{32B9478A-1255-4F1A-B3BE-703CA2688ED0}" destId="{CE229E30-8233-4D10-94FE-D34FE905E718}" srcOrd="0" destOrd="0" presId="urn:microsoft.com/office/officeart/2009/3/layout/StepUpProcess"/>
    <dgm:cxn modelId="{3F17639E-D231-480D-9834-A8B336CA93B7}" type="presParOf" srcId="{32B9478A-1255-4F1A-B3BE-703CA2688ED0}" destId="{0B635693-C897-4F0C-9363-AA386CFC4BF9}" srcOrd="1" destOrd="0" presId="urn:microsoft.com/office/officeart/2009/3/layout/StepUpProcess"/>
    <dgm:cxn modelId="{2E7D1204-D5FD-481B-8AE4-3345270FF0F7}" type="presParOf" srcId="{32B9478A-1255-4F1A-B3BE-703CA2688ED0}" destId="{790DE68D-0233-4ADE-B886-C7D5D699E143}" srcOrd="2" destOrd="0" presId="urn:microsoft.com/office/officeart/2009/3/layout/StepUpProcess"/>
    <dgm:cxn modelId="{DE06CBD7-6D53-4B24-9905-F5BEF12B238B}" type="presParOf" srcId="{53B56634-656A-41DD-9139-61CD0D40DDB3}" destId="{BA5F9ED9-836B-4EB1-B119-7633D4F737D7}" srcOrd="1" destOrd="0" presId="urn:microsoft.com/office/officeart/2009/3/layout/StepUpProcess"/>
    <dgm:cxn modelId="{C8E69571-F7DD-425B-A1B7-03511F9076E8}" type="presParOf" srcId="{BA5F9ED9-836B-4EB1-B119-7633D4F737D7}" destId="{C08EA44F-D1CB-4BC5-8736-FAEE360BD1F6}" srcOrd="0" destOrd="0" presId="urn:microsoft.com/office/officeart/2009/3/layout/StepUpProcess"/>
    <dgm:cxn modelId="{AF42FC37-E1DA-4185-A7B9-B23FBE58D97B}" type="presParOf" srcId="{53B56634-656A-41DD-9139-61CD0D40DDB3}" destId="{3661479C-02BE-4014-A2D4-D04B35C9FA8D}" srcOrd="2" destOrd="0" presId="urn:microsoft.com/office/officeart/2009/3/layout/StepUpProcess"/>
    <dgm:cxn modelId="{246F4964-CA0B-4ED9-A25C-28AC72D66C74}" type="presParOf" srcId="{3661479C-02BE-4014-A2D4-D04B35C9FA8D}" destId="{D4A776F2-23FB-4CB4-B5CB-866353113EDC}" srcOrd="0" destOrd="0" presId="urn:microsoft.com/office/officeart/2009/3/layout/StepUpProcess"/>
    <dgm:cxn modelId="{2E389042-ACBF-42D8-BE44-F5A8DE163371}" type="presParOf" srcId="{3661479C-02BE-4014-A2D4-D04B35C9FA8D}" destId="{386CBF59-D856-479D-9031-0A3389E7C3E0}" srcOrd="1" destOrd="0" presId="urn:microsoft.com/office/officeart/2009/3/layout/StepUpProcess"/>
    <dgm:cxn modelId="{5DC4026F-40C0-4D37-A1FF-5DD006C5328D}" type="presParOf" srcId="{3661479C-02BE-4014-A2D4-D04B35C9FA8D}" destId="{0C53F61F-CDED-40E6-B575-57F698DED34E}" srcOrd="2" destOrd="0" presId="urn:microsoft.com/office/officeart/2009/3/layout/StepUpProcess"/>
    <dgm:cxn modelId="{96641D2A-1BAE-478B-A1A3-6FFCE3339896}" type="presParOf" srcId="{53B56634-656A-41DD-9139-61CD0D40DDB3}" destId="{49F2C2C4-6AD2-4412-A616-3EF13646B52E}" srcOrd="3" destOrd="0" presId="urn:microsoft.com/office/officeart/2009/3/layout/StepUpProcess"/>
    <dgm:cxn modelId="{DC5844AC-D3A6-4884-A164-659416155A2C}" type="presParOf" srcId="{49F2C2C4-6AD2-4412-A616-3EF13646B52E}" destId="{0F2611D0-B76D-40C7-BCAB-9872C93C3873}" srcOrd="0" destOrd="0" presId="urn:microsoft.com/office/officeart/2009/3/layout/StepUpProcess"/>
    <dgm:cxn modelId="{196FEB3D-8955-4887-AAF7-EAD3652255C8}" type="presParOf" srcId="{53B56634-656A-41DD-9139-61CD0D40DDB3}" destId="{5CF201C8-A4DC-4645-873B-D509727E032C}" srcOrd="4" destOrd="0" presId="urn:microsoft.com/office/officeart/2009/3/layout/StepUpProcess"/>
    <dgm:cxn modelId="{517E1DA9-A909-4A23-BEDF-6CD7F2367F79}" type="presParOf" srcId="{5CF201C8-A4DC-4645-873B-D509727E032C}" destId="{2E78991C-1574-4A24-8067-FCF66B814740}" srcOrd="0" destOrd="0" presId="urn:microsoft.com/office/officeart/2009/3/layout/StepUpProcess"/>
    <dgm:cxn modelId="{F93BFABD-38DA-4A11-8069-0043185D1B3E}" type="presParOf" srcId="{5CF201C8-A4DC-4645-873B-D509727E032C}" destId="{64142AB1-E8E9-49E9-B71D-731D4241B882}" srcOrd="1" destOrd="0" presId="urn:microsoft.com/office/officeart/2009/3/layout/StepUpProcess"/>
    <dgm:cxn modelId="{026F27DE-3852-4C3C-A827-854F600E8D20}" type="presParOf" srcId="{5CF201C8-A4DC-4645-873B-D509727E032C}" destId="{47689A82-6600-4990-A3ED-8F0E93766D25}" srcOrd="2" destOrd="0" presId="urn:microsoft.com/office/officeart/2009/3/layout/StepUpProcess"/>
    <dgm:cxn modelId="{2E773038-EE1E-4C53-B00C-C37482E8F619}" type="presParOf" srcId="{53B56634-656A-41DD-9139-61CD0D40DDB3}" destId="{A9A494FC-F241-4643-BB31-8E8E9B0F3441}" srcOrd="5" destOrd="0" presId="urn:microsoft.com/office/officeart/2009/3/layout/StepUpProcess"/>
    <dgm:cxn modelId="{E94026E7-1791-4435-A06B-C5845BC760E7}" type="presParOf" srcId="{A9A494FC-F241-4643-BB31-8E8E9B0F3441}" destId="{83277FA2-03FD-4D01-94D8-B85DA8CB297C}" srcOrd="0" destOrd="0" presId="urn:microsoft.com/office/officeart/2009/3/layout/StepUpProcess"/>
    <dgm:cxn modelId="{4314A4A3-A75F-4571-BB63-0C8333F4AF20}" type="presParOf" srcId="{53B56634-656A-41DD-9139-61CD0D40DDB3}" destId="{53BBD5A3-50B2-4984-8CBB-E1276BB7A8EB}" srcOrd="6" destOrd="0" presId="urn:microsoft.com/office/officeart/2009/3/layout/StepUpProcess"/>
    <dgm:cxn modelId="{02F89CB2-6DB0-4DE3-8FB1-ADB45D2A6926}" type="presParOf" srcId="{53BBD5A3-50B2-4984-8CBB-E1276BB7A8EB}" destId="{8908E350-60F4-488E-924E-F3583F323CA9}" srcOrd="0" destOrd="0" presId="urn:microsoft.com/office/officeart/2009/3/layout/StepUpProcess"/>
    <dgm:cxn modelId="{569B0288-222B-4B06-9DCA-1269CCEF9DE1}" type="presParOf" srcId="{53BBD5A3-50B2-4984-8CBB-E1276BB7A8EB}" destId="{56C85F8E-B022-4003-9B32-ED2D6F91D25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1FA7C2-EF7D-40C3-A718-17A7AA2132AE}"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nb-NO"/>
        </a:p>
      </dgm:t>
    </dgm:pt>
    <dgm:pt modelId="{428757B6-FE49-4187-BAAD-ACCBE3E36C74}">
      <dgm:prSet phldrT="[Tekst]" custT="1"/>
      <dgm:spPr/>
      <dgm:t>
        <a:bodyPr/>
        <a:lstStyle/>
        <a:p>
          <a:r>
            <a:rPr lang="nb-NO" sz="1400" dirty="0" smtClean="0"/>
            <a:t>Kommunehelse-samarbeidet Ringerike, Hole og Jevnaker</a:t>
          </a:r>
          <a:endParaRPr lang="nb-NO" sz="1400" dirty="0"/>
        </a:p>
      </dgm:t>
    </dgm:pt>
    <dgm:pt modelId="{3D53F829-E174-49BA-9010-8212FF3D2BEE}" type="parTrans" cxnId="{E4863AE2-CDEF-498E-8F3C-AC8F4C50F2A4}">
      <dgm:prSet/>
      <dgm:spPr/>
      <dgm:t>
        <a:bodyPr/>
        <a:lstStyle/>
        <a:p>
          <a:endParaRPr lang="nb-NO"/>
        </a:p>
      </dgm:t>
    </dgm:pt>
    <dgm:pt modelId="{79CB4C0D-FD78-460B-A1AD-CEF2261269A6}" type="sibTrans" cxnId="{E4863AE2-CDEF-498E-8F3C-AC8F4C50F2A4}">
      <dgm:prSet/>
      <dgm:spPr/>
      <dgm:t>
        <a:bodyPr/>
        <a:lstStyle/>
        <a:p>
          <a:endParaRPr lang="nb-NO"/>
        </a:p>
      </dgm:t>
    </dgm:pt>
    <dgm:pt modelId="{1491EBB0-B0E3-42BE-83B2-B0000717C6AF}">
      <dgm:prSet phldrT="[Tekst]" custT="1"/>
      <dgm:spPr/>
      <dgm:t>
        <a:bodyPr/>
        <a:lstStyle/>
        <a:p>
          <a:r>
            <a:rPr lang="nb-NO" sz="1400" dirty="0" smtClean="0"/>
            <a:t>«Vertskommunemodell» for interkommunalt samarbeid. RINGERIKE.</a:t>
          </a:r>
        </a:p>
        <a:p>
          <a:r>
            <a:rPr lang="nb-NO" sz="1400" dirty="0" smtClean="0"/>
            <a:t>Kommuneoverlege Karin Møller/kommunalsjef Christine Myhre Bråthen</a:t>
          </a:r>
          <a:endParaRPr lang="nb-NO" sz="1400" dirty="0"/>
        </a:p>
      </dgm:t>
    </dgm:pt>
    <dgm:pt modelId="{EC205605-8DB7-4619-9017-5F18BCB86F77}" type="parTrans" cxnId="{EFF34B27-F553-4C1E-BB51-AC3069828475}">
      <dgm:prSet/>
      <dgm:spPr/>
      <dgm:t>
        <a:bodyPr/>
        <a:lstStyle/>
        <a:p>
          <a:endParaRPr lang="nb-NO"/>
        </a:p>
      </dgm:t>
    </dgm:pt>
    <dgm:pt modelId="{83B07B4E-8468-4B91-AFD3-3DE1AEDC5A5F}" type="sibTrans" cxnId="{EFF34B27-F553-4C1E-BB51-AC3069828475}">
      <dgm:prSet/>
      <dgm:spPr/>
      <dgm:t>
        <a:bodyPr/>
        <a:lstStyle/>
        <a:p>
          <a:endParaRPr lang="nb-NO"/>
        </a:p>
      </dgm:t>
    </dgm:pt>
    <dgm:pt modelId="{D8C8755E-8355-49AD-A5A7-DBBAF8D124AD}">
      <dgm:prSet phldrT="[Tekst]" custT="1"/>
      <dgm:spPr/>
      <dgm:t>
        <a:bodyPr/>
        <a:lstStyle/>
        <a:p>
          <a:r>
            <a:rPr lang="nb-NO" sz="1400" dirty="0" smtClean="0"/>
            <a:t>Miljørettet helsevern rådgiving 160320</a:t>
          </a:r>
        </a:p>
        <a:p>
          <a:r>
            <a:rPr lang="nb-NO" sz="1400" dirty="0" smtClean="0"/>
            <a:t>Unni Suther</a:t>
          </a:r>
          <a:r>
            <a:rPr lang="nb-NO" sz="1400" dirty="0" smtClean="0"/>
            <a:t>.</a:t>
          </a:r>
        </a:p>
        <a:p>
          <a:r>
            <a:rPr lang="nb-NO" sz="1400" dirty="0" smtClean="0"/>
            <a:t>20 %</a:t>
          </a:r>
          <a:endParaRPr lang="nb-NO" sz="1400" dirty="0"/>
        </a:p>
      </dgm:t>
    </dgm:pt>
    <dgm:pt modelId="{95B72917-3813-4889-918E-449762B5297C}" type="parTrans" cxnId="{70117A88-684C-4F61-8FEE-945A68ABFBD9}">
      <dgm:prSet/>
      <dgm:spPr/>
      <dgm:t>
        <a:bodyPr/>
        <a:lstStyle/>
        <a:p>
          <a:endParaRPr lang="nb-NO"/>
        </a:p>
      </dgm:t>
    </dgm:pt>
    <dgm:pt modelId="{A893BE58-30C4-4970-9EF0-6092BF55E2AA}" type="sibTrans" cxnId="{70117A88-684C-4F61-8FEE-945A68ABFBD9}">
      <dgm:prSet/>
      <dgm:spPr/>
      <dgm:t>
        <a:bodyPr/>
        <a:lstStyle/>
        <a:p>
          <a:endParaRPr lang="nb-NO"/>
        </a:p>
      </dgm:t>
    </dgm:pt>
    <dgm:pt modelId="{356716B7-1A01-4597-9E39-A9273B333680}">
      <dgm:prSet phldrT="[Tekst]" custT="1"/>
      <dgm:spPr/>
      <dgm:t>
        <a:bodyPr/>
        <a:lstStyle/>
        <a:p>
          <a:r>
            <a:rPr lang="nb-NO" sz="1400" dirty="0" smtClean="0"/>
            <a:t>Tiltak</a:t>
          </a:r>
          <a:endParaRPr lang="nb-NO" sz="1400" dirty="0"/>
        </a:p>
      </dgm:t>
    </dgm:pt>
    <dgm:pt modelId="{FD60ACC1-4FD9-44E3-A68C-66CF853FE629}" type="parTrans" cxnId="{1D3183F9-7755-4E9D-933F-81EC6ACAD404}">
      <dgm:prSet/>
      <dgm:spPr/>
      <dgm:t>
        <a:bodyPr/>
        <a:lstStyle/>
        <a:p>
          <a:endParaRPr lang="nb-NO"/>
        </a:p>
      </dgm:t>
    </dgm:pt>
    <dgm:pt modelId="{91309D16-4696-4F8D-ABBE-79FE07CBD6B3}" type="sibTrans" cxnId="{1D3183F9-7755-4E9D-933F-81EC6ACAD404}">
      <dgm:prSet/>
      <dgm:spPr/>
      <dgm:t>
        <a:bodyPr/>
        <a:lstStyle/>
        <a:p>
          <a:endParaRPr lang="nb-NO"/>
        </a:p>
      </dgm:t>
    </dgm:pt>
    <dgm:pt modelId="{FF566AA8-38FB-4638-9BC5-9A538FB61E89}">
      <dgm:prSet phldrT="[Tekst]" custT="1"/>
      <dgm:spPr/>
      <dgm:t>
        <a:bodyPr/>
        <a:lstStyle/>
        <a:p>
          <a:r>
            <a:rPr lang="nb-NO" sz="1400" dirty="0" smtClean="0"/>
            <a:t>Coronakontor 160320</a:t>
          </a:r>
        </a:p>
        <a:p>
          <a:r>
            <a:rPr lang="nb-NO" sz="1400" dirty="0" smtClean="0"/>
            <a:t>Kristin </a:t>
          </a:r>
          <a:r>
            <a:rPr lang="nb-NO" sz="1400" dirty="0" smtClean="0"/>
            <a:t>Andresen 100 %</a:t>
          </a:r>
          <a:endParaRPr lang="nb-NO" sz="1400" dirty="0"/>
        </a:p>
      </dgm:t>
    </dgm:pt>
    <dgm:pt modelId="{D76E032D-2695-49C7-A956-523C69F36E05}" type="parTrans" cxnId="{ED48F391-BDF1-47F8-9EB6-853B127C7532}">
      <dgm:prSet/>
      <dgm:spPr/>
      <dgm:t>
        <a:bodyPr/>
        <a:lstStyle/>
        <a:p>
          <a:endParaRPr lang="nb-NO"/>
        </a:p>
      </dgm:t>
    </dgm:pt>
    <dgm:pt modelId="{783EEE79-6AC9-490D-9D3B-085246D19CEE}" type="sibTrans" cxnId="{ED48F391-BDF1-47F8-9EB6-853B127C7532}">
      <dgm:prSet/>
      <dgm:spPr/>
      <dgm:t>
        <a:bodyPr/>
        <a:lstStyle/>
        <a:p>
          <a:endParaRPr lang="nb-NO"/>
        </a:p>
      </dgm:t>
    </dgm:pt>
    <dgm:pt modelId="{0F82EFE3-6A2B-41A3-B7F2-56805156F001}">
      <dgm:prSet phldrT="[Tekst]" custT="1"/>
      <dgm:spPr/>
      <dgm:t>
        <a:bodyPr/>
        <a:lstStyle/>
        <a:p>
          <a:r>
            <a:rPr lang="nb-NO" sz="1400" dirty="0" smtClean="0"/>
            <a:t>Coronatelefon</a:t>
          </a:r>
          <a:endParaRPr lang="nb-NO" sz="1400" dirty="0"/>
        </a:p>
      </dgm:t>
    </dgm:pt>
    <dgm:pt modelId="{F7E47DC6-6E7E-4B64-A526-2B2E383E15AA}" type="parTrans" cxnId="{6E451C07-9403-487D-82A6-182A580FD8CE}">
      <dgm:prSet/>
      <dgm:spPr/>
      <dgm:t>
        <a:bodyPr/>
        <a:lstStyle/>
        <a:p>
          <a:endParaRPr lang="nb-NO"/>
        </a:p>
      </dgm:t>
    </dgm:pt>
    <dgm:pt modelId="{64FC45CF-E90E-4F7C-92CF-6A8760F6D059}" type="sibTrans" cxnId="{6E451C07-9403-487D-82A6-182A580FD8CE}">
      <dgm:prSet/>
      <dgm:spPr/>
      <dgm:t>
        <a:bodyPr/>
        <a:lstStyle/>
        <a:p>
          <a:endParaRPr lang="nb-NO"/>
        </a:p>
      </dgm:t>
    </dgm:pt>
    <dgm:pt modelId="{E3405B36-D475-4BCB-A319-BEA3B272A6C5}">
      <dgm:prSet phldrT="[Tekst]" custT="1"/>
      <dgm:spPr/>
      <dgm:t>
        <a:bodyPr/>
        <a:lstStyle/>
        <a:p>
          <a:r>
            <a:rPr lang="nb-NO" sz="1400" dirty="0" smtClean="0"/>
            <a:t>Smitte-</a:t>
          </a:r>
        </a:p>
        <a:p>
          <a:r>
            <a:rPr lang="nb-NO" sz="1400" dirty="0" smtClean="0"/>
            <a:t>oppsporing</a:t>
          </a:r>
          <a:endParaRPr lang="nb-NO" sz="1400" dirty="0"/>
        </a:p>
      </dgm:t>
    </dgm:pt>
    <dgm:pt modelId="{E4C07BFF-D562-4A3D-9405-04658B18DF86}" type="parTrans" cxnId="{938C1990-4592-4EC9-A2C3-9C17B0A530A2}">
      <dgm:prSet/>
      <dgm:spPr/>
      <dgm:t>
        <a:bodyPr/>
        <a:lstStyle/>
        <a:p>
          <a:endParaRPr lang="nb-NO"/>
        </a:p>
      </dgm:t>
    </dgm:pt>
    <dgm:pt modelId="{4F22B017-DC2D-4895-93CE-3373F1937BDD}" type="sibTrans" cxnId="{938C1990-4592-4EC9-A2C3-9C17B0A530A2}">
      <dgm:prSet/>
      <dgm:spPr/>
      <dgm:t>
        <a:bodyPr/>
        <a:lstStyle/>
        <a:p>
          <a:endParaRPr lang="nb-NO"/>
        </a:p>
      </dgm:t>
    </dgm:pt>
    <dgm:pt modelId="{5A2C45B9-2096-422B-99BF-A7A8CB85FB92}">
      <dgm:prSet phldrT="[Tekst]" custT="1"/>
      <dgm:spPr/>
      <dgm:t>
        <a:bodyPr/>
        <a:lstStyle/>
        <a:p>
          <a:r>
            <a:rPr lang="nb-NO" sz="1400" dirty="0" smtClean="0"/>
            <a:t>Corona test</a:t>
          </a:r>
        </a:p>
        <a:p>
          <a:r>
            <a:rPr lang="nb-NO" sz="1400" dirty="0" smtClean="0"/>
            <a:t>Røde kors</a:t>
          </a:r>
          <a:endParaRPr lang="nb-NO" sz="1400" dirty="0"/>
        </a:p>
      </dgm:t>
    </dgm:pt>
    <dgm:pt modelId="{D455CD6A-2773-43B4-9F43-BE2C5390A7D9}" type="parTrans" cxnId="{B9027F80-7EF7-478C-885B-45EEADD6DB62}">
      <dgm:prSet/>
      <dgm:spPr/>
      <dgm:t>
        <a:bodyPr/>
        <a:lstStyle/>
        <a:p>
          <a:endParaRPr lang="nb-NO"/>
        </a:p>
      </dgm:t>
    </dgm:pt>
    <dgm:pt modelId="{3B7F7EF7-06C1-4655-8B58-20A1AB6E52A1}" type="sibTrans" cxnId="{B9027F80-7EF7-478C-885B-45EEADD6DB62}">
      <dgm:prSet/>
      <dgm:spPr/>
      <dgm:t>
        <a:bodyPr/>
        <a:lstStyle/>
        <a:p>
          <a:endParaRPr lang="nb-NO"/>
        </a:p>
      </dgm:t>
    </dgm:pt>
    <dgm:pt modelId="{B82B8A90-0470-454C-9B7B-93D75D31CE85}">
      <dgm:prSet phldrT="[Tekst]" custT="1"/>
      <dgm:spPr/>
      <dgm:t>
        <a:bodyPr/>
        <a:lstStyle/>
        <a:p>
          <a:r>
            <a:rPr lang="nb-NO" sz="1400" dirty="0" smtClean="0"/>
            <a:t>Prøve </a:t>
          </a:r>
          <a:r>
            <a:rPr lang="nb-NO" sz="1400" dirty="0" smtClean="0"/>
            <a:t>oppfølging</a:t>
          </a:r>
          <a:endParaRPr lang="nb-NO" sz="1400" dirty="0"/>
        </a:p>
      </dgm:t>
    </dgm:pt>
    <dgm:pt modelId="{252A792C-0133-407F-A10A-5555706411C4}" type="parTrans" cxnId="{DCD5D44D-46AC-4D37-9DD7-F28C2866806C}">
      <dgm:prSet/>
      <dgm:spPr/>
      <dgm:t>
        <a:bodyPr/>
        <a:lstStyle/>
        <a:p>
          <a:endParaRPr lang="nb-NO"/>
        </a:p>
      </dgm:t>
    </dgm:pt>
    <dgm:pt modelId="{D4DDD0B9-0600-4EB1-A974-DABB153C1F9C}" type="sibTrans" cxnId="{DCD5D44D-46AC-4D37-9DD7-F28C2866806C}">
      <dgm:prSet/>
      <dgm:spPr/>
      <dgm:t>
        <a:bodyPr/>
        <a:lstStyle/>
        <a:p>
          <a:endParaRPr lang="nb-NO"/>
        </a:p>
      </dgm:t>
    </dgm:pt>
    <dgm:pt modelId="{42267F0E-CF5B-4ABB-9EE7-3834394BD8A0}">
      <dgm:prSet phldrT="[Tekst]" custT="1"/>
      <dgm:spPr/>
      <dgm:t>
        <a:bodyPr/>
        <a:lstStyle/>
        <a:p>
          <a:r>
            <a:rPr lang="nb-NO" sz="1400" dirty="0" smtClean="0"/>
            <a:t>Sundvollen </a:t>
          </a:r>
          <a:r>
            <a:rPr lang="nb-NO" sz="1400" dirty="0" err="1" smtClean="0"/>
            <a:t>HelseHotell</a:t>
          </a:r>
          <a:r>
            <a:rPr lang="nb-NO" sz="1400" dirty="0" smtClean="0"/>
            <a:t> </a:t>
          </a:r>
          <a:r>
            <a:rPr lang="nb-NO" sz="1400" dirty="0" smtClean="0"/>
            <a:t>160320</a:t>
          </a:r>
          <a:endParaRPr lang="nb-NO" sz="1400" dirty="0" smtClean="0"/>
        </a:p>
        <a:p>
          <a:r>
            <a:rPr lang="nb-NO" sz="1400" dirty="0" smtClean="0"/>
            <a:t>Christian Skari </a:t>
          </a:r>
          <a:r>
            <a:rPr lang="nb-NO" sz="1400" dirty="0" smtClean="0"/>
            <a:t> 50 % /Christina </a:t>
          </a:r>
          <a:r>
            <a:rPr lang="nb-NO" sz="1400" dirty="0" smtClean="0"/>
            <a:t>S.O</a:t>
          </a:r>
          <a:r>
            <a:rPr lang="nb-NO" sz="1400" dirty="0" smtClean="0"/>
            <a:t>. 100 %</a:t>
          </a:r>
          <a:endParaRPr lang="nb-NO" sz="1400" dirty="0"/>
        </a:p>
      </dgm:t>
    </dgm:pt>
    <dgm:pt modelId="{F4E8AED4-4BD2-45B8-9EAD-E559A79DB8F3}" type="parTrans" cxnId="{D029221B-8E42-424D-B3E8-93C0E015B9F4}">
      <dgm:prSet/>
      <dgm:spPr/>
      <dgm:t>
        <a:bodyPr/>
        <a:lstStyle/>
        <a:p>
          <a:endParaRPr lang="nb-NO"/>
        </a:p>
      </dgm:t>
    </dgm:pt>
    <dgm:pt modelId="{356EDF21-CFE3-4B3B-9D59-185607F1B35E}" type="sibTrans" cxnId="{D029221B-8E42-424D-B3E8-93C0E015B9F4}">
      <dgm:prSet/>
      <dgm:spPr/>
      <dgm:t>
        <a:bodyPr/>
        <a:lstStyle/>
        <a:p>
          <a:endParaRPr lang="nb-NO"/>
        </a:p>
      </dgm:t>
    </dgm:pt>
    <dgm:pt modelId="{7A4F8A98-D051-4495-8EAE-74E32C5BCBE1}">
      <dgm:prSet phldrT="[Tekst]" custT="1"/>
      <dgm:spPr/>
      <dgm:t>
        <a:bodyPr/>
        <a:lstStyle/>
        <a:p>
          <a:r>
            <a:rPr lang="nb-NO" sz="1400" dirty="0" smtClean="0">
              <a:solidFill>
                <a:schemeClr val="tx1"/>
              </a:solidFill>
            </a:rPr>
            <a:t>Forankring</a:t>
          </a:r>
          <a:r>
            <a:rPr lang="nb-NO" sz="1400" baseline="0" dirty="0" smtClean="0">
              <a:solidFill>
                <a:schemeClr val="tx1"/>
              </a:solidFill>
            </a:rPr>
            <a:t> </a:t>
          </a:r>
          <a:endParaRPr lang="nb-NO" sz="1400" dirty="0">
            <a:solidFill>
              <a:schemeClr val="tx1"/>
            </a:solidFill>
          </a:endParaRPr>
        </a:p>
      </dgm:t>
    </dgm:pt>
    <dgm:pt modelId="{68CD6490-CB49-4E57-82BD-36DF50E97FC7}" type="parTrans" cxnId="{D4484E52-12F6-4F24-A3A8-F19C3CF16E48}">
      <dgm:prSet/>
      <dgm:spPr/>
      <dgm:t>
        <a:bodyPr/>
        <a:lstStyle/>
        <a:p>
          <a:endParaRPr lang="nb-NO"/>
        </a:p>
      </dgm:t>
    </dgm:pt>
    <dgm:pt modelId="{9E949552-567B-43A8-A016-DFACF1AEE6F8}" type="sibTrans" cxnId="{D4484E52-12F6-4F24-A3A8-F19C3CF16E48}">
      <dgm:prSet/>
      <dgm:spPr/>
      <dgm:t>
        <a:bodyPr/>
        <a:lstStyle/>
        <a:p>
          <a:endParaRPr lang="nb-NO"/>
        </a:p>
      </dgm:t>
    </dgm:pt>
    <dgm:pt modelId="{6E03DC49-7A41-4F50-B93F-9C390E6D49C2}">
      <dgm:prSet phldrT="[Tekst]" custT="1"/>
      <dgm:spPr/>
      <dgm:t>
        <a:bodyPr/>
        <a:lstStyle/>
        <a:p>
          <a:r>
            <a:rPr lang="nb-NO" sz="1400" dirty="0" smtClean="0"/>
            <a:t>Driftsform</a:t>
          </a:r>
          <a:endParaRPr lang="nb-NO" sz="1400" dirty="0"/>
        </a:p>
      </dgm:t>
    </dgm:pt>
    <dgm:pt modelId="{6C92F168-9642-4D4F-A8EB-54D6791D94DA}" type="parTrans" cxnId="{CD7FDE99-1822-46B3-B93C-227A25756250}">
      <dgm:prSet/>
      <dgm:spPr/>
      <dgm:t>
        <a:bodyPr/>
        <a:lstStyle/>
        <a:p>
          <a:endParaRPr lang="nb-NO"/>
        </a:p>
      </dgm:t>
    </dgm:pt>
    <dgm:pt modelId="{BF7B7C46-5A38-4818-B451-6784A1208811}" type="sibTrans" cxnId="{CD7FDE99-1822-46B3-B93C-227A25756250}">
      <dgm:prSet/>
      <dgm:spPr/>
      <dgm:t>
        <a:bodyPr/>
        <a:lstStyle/>
        <a:p>
          <a:endParaRPr lang="nb-NO"/>
        </a:p>
      </dgm:t>
    </dgm:pt>
    <dgm:pt modelId="{316D7CCA-B87C-4404-B23D-E576A84DD222}" type="pres">
      <dgm:prSet presAssocID="{5B1FA7C2-EF7D-40C3-A718-17A7AA2132AE}" presName="mainComposite" presStyleCnt="0">
        <dgm:presLayoutVars>
          <dgm:chPref val="1"/>
          <dgm:dir/>
          <dgm:animOne val="branch"/>
          <dgm:animLvl val="lvl"/>
          <dgm:resizeHandles val="exact"/>
        </dgm:presLayoutVars>
      </dgm:prSet>
      <dgm:spPr/>
      <dgm:t>
        <a:bodyPr/>
        <a:lstStyle/>
        <a:p>
          <a:endParaRPr lang="nb-NO"/>
        </a:p>
      </dgm:t>
    </dgm:pt>
    <dgm:pt modelId="{8A380828-0935-4B39-A70F-E7158598E5B7}" type="pres">
      <dgm:prSet presAssocID="{5B1FA7C2-EF7D-40C3-A718-17A7AA2132AE}" presName="hierFlow" presStyleCnt="0"/>
      <dgm:spPr/>
    </dgm:pt>
    <dgm:pt modelId="{1F8AD461-038C-4202-8055-556E1C9A3F61}" type="pres">
      <dgm:prSet presAssocID="{5B1FA7C2-EF7D-40C3-A718-17A7AA2132AE}" presName="firstBuf" presStyleCnt="0"/>
      <dgm:spPr/>
    </dgm:pt>
    <dgm:pt modelId="{D027AE85-8754-4960-8554-2801DE30F274}" type="pres">
      <dgm:prSet presAssocID="{5B1FA7C2-EF7D-40C3-A718-17A7AA2132AE}" presName="hierChild1" presStyleCnt="0">
        <dgm:presLayoutVars>
          <dgm:chPref val="1"/>
          <dgm:animOne val="branch"/>
          <dgm:animLvl val="lvl"/>
        </dgm:presLayoutVars>
      </dgm:prSet>
      <dgm:spPr/>
    </dgm:pt>
    <dgm:pt modelId="{9305A39D-4F46-4060-80C2-2A44A77C7547}" type="pres">
      <dgm:prSet presAssocID="{428757B6-FE49-4187-BAAD-ACCBE3E36C74}" presName="Name14" presStyleCnt="0"/>
      <dgm:spPr/>
    </dgm:pt>
    <dgm:pt modelId="{A112AE9B-0999-4460-B7A0-EC6700736C88}" type="pres">
      <dgm:prSet presAssocID="{428757B6-FE49-4187-BAAD-ACCBE3E36C74}" presName="level1Shape" presStyleLbl="node0" presStyleIdx="0" presStyleCnt="1" custScaleX="1614871" custScaleY="236247" custLinFactY="-110417" custLinFactNeighborX="9684" custLinFactNeighborY="-200000">
        <dgm:presLayoutVars>
          <dgm:chPref val="3"/>
        </dgm:presLayoutVars>
      </dgm:prSet>
      <dgm:spPr/>
      <dgm:t>
        <a:bodyPr/>
        <a:lstStyle/>
        <a:p>
          <a:endParaRPr lang="nb-NO"/>
        </a:p>
      </dgm:t>
    </dgm:pt>
    <dgm:pt modelId="{0C5802AE-EFD5-4D24-AC74-71782EADADB8}" type="pres">
      <dgm:prSet presAssocID="{428757B6-FE49-4187-BAAD-ACCBE3E36C74}" presName="hierChild2" presStyleCnt="0"/>
      <dgm:spPr/>
    </dgm:pt>
    <dgm:pt modelId="{C8A6D997-EECF-4F74-A2BD-68A2761F11D4}" type="pres">
      <dgm:prSet presAssocID="{EC205605-8DB7-4619-9017-5F18BCB86F77}" presName="Name19" presStyleLbl="parChTrans1D2" presStyleIdx="0" presStyleCnt="1"/>
      <dgm:spPr/>
      <dgm:t>
        <a:bodyPr/>
        <a:lstStyle/>
        <a:p>
          <a:endParaRPr lang="nb-NO"/>
        </a:p>
      </dgm:t>
    </dgm:pt>
    <dgm:pt modelId="{231B7905-F877-435C-9B1F-E328823D6413}" type="pres">
      <dgm:prSet presAssocID="{1491EBB0-B0E3-42BE-83B2-B0000717C6AF}" presName="Name21" presStyleCnt="0"/>
      <dgm:spPr/>
    </dgm:pt>
    <dgm:pt modelId="{51521B6A-3DA8-49E3-B1D6-AB50D7271FA2}" type="pres">
      <dgm:prSet presAssocID="{1491EBB0-B0E3-42BE-83B2-B0000717C6AF}" presName="level2Shape" presStyleLbl="node2" presStyleIdx="0" presStyleCnt="1" custScaleX="2000000" custScaleY="288248" custLinFactY="-100000" custLinFactNeighborX="10296" custLinFactNeighborY="-147431"/>
      <dgm:spPr/>
      <dgm:t>
        <a:bodyPr/>
        <a:lstStyle/>
        <a:p>
          <a:endParaRPr lang="nb-NO"/>
        </a:p>
      </dgm:t>
    </dgm:pt>
    <dgm:pt modelId="{E91FF9B6-86D8-471B-815E-D48436F0FDF8}" type="pres">
      <dgm:prSet presAssocID="{1491EBB0-B0E3-42BE-83B2-B0000717C6AF}" presName="hierChild3" presStyleCnt="0"/>
      <dgm:spPr/>
    </dgm:pt>
    <dgm:pt modelId="{7F2175CC-8C5E-4874-A15F-A7657A1B93A3}" type="pres">
      <dgm:prSet presAssocID="{D76E032D-2695-49C7-A956-523C69F36E05}" presName="Name19" presStyleLbl="parChTrans1D3" presStyleIdx="0" presStyleCnt="3"/>
      <dgm:spPr/>
      <dgm:t>
        <a:bodyPr/>
        <a:lstStyle/>
        <a:p>
          <a:endParaRPr lang="nb-NO"/>
        </a:p>
      </dgm:t>
    </dgm:pt>
    <dgm:pt modelId="{BD1198B3-A8D5-4B26-BCF4-6C137924FDD8}" type="pres">
      <dgm:prSet presAssocID="{FF566AA8-38FB-4638-9BC5-9A538FB61E89}" presName="Name21" presStyleCnt="0"/>
      <dgm:spPr/>
    </dgm:pt>
    <dgm:pt modelId="{9B639CEC-693B-4BF6-B329-86F16DD989BF}" type="pres">
      <dgm:prSet presAssocID="{FF566AA8-38FB-4638-9BC5-9A538FB61E89}" presName="level2Shape" presStyleLbl="node3" presStyleIdx="0" presStyleCnt="3" custScaleX="970385" custScaleY="267729" custLinFactNeighborX="15401" custLinFactNeighborY="-66137"/>
      <dgm:spPr/>
      <dgm:t>
        <a:bodyPr/>
        <a:lstStyle/>
        <a:p>
          <a:endParaRPr lang="nb-NO"/>
        </a:p>
      </dgm:t>
    </dgm:pt>
    <dgm:pt modelId="{E8793396-C63D-40B5-AA26-49BBCEA7FA84}" type="pres">
      <dgm:prSet presAssocID="{FF566AA8-38FB-4638-9BC5-9A538FB61E89}" presName="hierChild3" presStyleCnt="0"/>
      <dgm:spPr/>
    </dgm:pt>
    <dgm:pt modelId="{AFE885AD-13F3-4CCA-B99D-B7420712E9EB}" type="pres">
      <dgm:prSet presAssocID="{F7E47DC6-6E7E-4B64-A526-2B2E383E15AA}" presName="Name19" presStyleLbl="parChTrans1D4" presStyleIdx="0" presStyleCnt="4"/>
      <dgm:spPr/>
      <dgm:t>
        <a:bodyPr/>
        <a:lstStyle/>
        <a:p>
          <a:endParaRPr lang="nb-NO"/>
        </a:p>
      </dgm:t>
    </dgm:pt>
    <dgm:pt modelId="{1B424993-21F5-44C6-8D48-E6EC56E8B541}" type="pres">
      <dgm:prSet presAssocID="{0F82EFE3-6A2B-41A3-B7F2-56805156F001}" presName="Name21" presStyleCnt="0"/>
      <dgm:spPr/>
    </dgm:pt>
    <dgm:pt modelId="{5DA2EE26-B11E-4427-A191-EA01E3D861BB}" type="pres">
      <dgm:prSet presAssocID="{0F82EFE3-6A2B-41A3-B7F2-56805156F001}" presName="level2Shape" presStyleLbl="node4" presStyleIdx="0" presStyleCnt="4" custScaleX="473868" custScaleY="218211" custLinFactY="37748" custLinFactNeighborX="-83718" custLinFactNeighborY="100000"/>
      <dgm:spPr/>
      <dgm:t>
        <a:bodyPr/>
        <a:lstStyle/>
        <a:p>
          <a:endParaRPr lang="nb-NO"/>
        </a:p>
      </dgm:t>
    </dgm:pt>
    <dgm:pt modelId="{96BD94A7-3FC4-4BCD-B996-34A7C209D890}" type="pres">
      <dgm:prSet presAssocID="{0F82EFE3-6A2B-41A3-B7F2-56805156F001}" presName="hierChild3" presStyleCnt="0"/>
      <dgm:spPr/>
    </dgm:pt>
    <dgm:pt modelId="{91B724C4-47D3-4C25-85DB-F0DD0D1C31C8}" type="pres">
      <dgm:prSet presAssocID="{E4C07BFF-D562-4A3D-9405-04658B18DF86}" presName="Name19" presStyleLbl="parChTrans1D4" presStyleIdx="1" presStyleCnt="4"/>
      <dgm:spPr/>
      <dgm:t>
        <a:bodyPr/>
        <a:lstStyle/>
        <a:p>
          <a:endParaRPr lang="nb-NO"/>
        </a:p>
      </dgm:t>
    </dgm:pt>
    <dgm:pt modelId="{7D309F59-55C9-4339-9C8D-EFF28A70749C}" type="pres">
      <dgm:prSet presAssocID="{E3405B36-D475-4BCB-A319-BEA3B272A6C5}" presName="Name21" presStyleCnt="0"/>
      <dgm:spPr/>
    </dgm:pt>
    <dgm:pt modelId="{14A59C76-E574-436D-8A8F-C06CA13C7EFD}" type="pres">
      <dgm:prSet presAssocID="{E3405B36-D475-4BCB-A319-BEA3B272A6C5}" presName="level2Shape" presStyleLbl="node4" presStyleIdx="1" presStyleCnt="4" custScaleX="365729" custScaleY="470890" custLinFactY="33011" custLinFactNeighborX="-49905" custLinFactNeighborY="100000"/>
      <dgm:spPr/>
      <dgm:t>
        <a:bodyPr/>
        <a:lstStyle/>
        <a:p>
          <a:endParaRPr lang="nb-NO"/>
        </a:p>
      </dgm:t>
    </dgm:pt>
    <dgm:pt modelId="{18419A7B-95FF-4797-A186-9B9C2CBF350E}" type="pres">
      <dgm:prSet presAssocID="{E3405B36-D475-4BCB-A319-BEA3B272A6C5}" presName="hierChild3" presStyleCnt="0"/>
      <dgm:spPr/>
    </dgm:pt>
    <dgm:pt modelId="{99D149EE-7C0B-4E2A-964A-8640F1DE502A}" type="pres">
      <dgm:prSet presAssocID="{D455CD6A-2773-43B4-9F43-BE2C5390A7D9}" presName="Name19" presStyleLbl="parChTrans1D4" presStyleIdx="2" presStyleCnt="4"/>
      <dgm:spPr/>
      <dgm:t>
        <a:bodyPr/>
        <a:lstStyle/>
        <a:p>
          <a:endParaRPr lang="nb-NO"/>
        </a:p>
      </dgm:t>
    </dgm:pt>
    <dgm:pt modelId="{80F28D0A-8EF7-4A82-80A6-F1D999DFE72A}" type="pres">
      <dgm:prSet presAssocID="{5A2C45B9-2096-422B-99BF-A7A8CB85FB92}" presName="Name21" presStyleCnt="0"/>
      <dgm:spPr/>
    </dgm:pt>
    <dgm:pt modelId="{B9F72B35-91B3-4B4A-89DB-01C7503C1780}" type="pres">
      <dgm:prSet presAssocID="{5A2C45B9-2096-422B-99BF-A7A8CB85FB92}" presName="level2Shape" presStyleLbl="node4" presStyleIdx="2" presStyleCnt="4" custScaleX="270645" custScaleY="653085" custLinFactY="36403" custLinFactNeighborX="-22734" custLinFactNeighborY="100000"/>
      <dgm:spPr/>
      <dgm:t>
        <a:bodyPr/>
        <a:lstStyle/>
        <a:p>
          <a:endParaRPr lang="nb-NO"/>
        </a:p>
      </dgm:t>
    </dgm:pt>
    <dgm:pt modelId="{CD55B2BA-2874-49A6-BD17-67320056F347}" type="pres">
      <dgm:prSet presAssocID="{5A2C45B9-2096-422B-99BF-A7A8CB85FB92}" presName="hierChild3" presStyleCnt="0"/>
      <dgm:spPr/>
    </dgm:pt>
    <dgm:pt modelId="{9858D043-D421-4094-8BFC-1E3991AEE758}" type="pres">
      <dgm:prSet presAssocID="{252A792C-0133-407F-A10A-5555706411C4}" presName="Name19" presStyleLbl="parChTrans1D4" presStyleIdx="3" presStyleCnt="4"/>
      <dgm:spPr/>
      <dgm:t>
        <a:bodyPr/>
        <a:lstStyle/>
        <a:p>
          <a:endParaRPr lang="nb-NO"/>
        </a:p>
      </dgm:t>
    </dgm:pt>
    <dgm:pt modelId="{231EE9C1-E185-4C4C-9BE0-AF507D70C930}" type="pres">
      <dgm:prSet presAssocID="{B82B8A90-0470-454C-9B7B-93D75D31CE85}" presName="Name21" presStyleCnt="0"/>
      <dgm:spPr/>
    </dgm:pt>
    <dgm:pt modelId="{199B3940-1982-474B-BB2C-5D21AD16FD4E}" type="pres">
      <dgm:prSet presAssocID="{B82B8A90-0470-454C-9B7B-93D75D31CE85}" presName="level2Shape" presStyleLbl="node4" presStyleIdx="3" presStyleCnt="4" custScaleX="398870" custScaleY="304059" custLinFactY="32246" custLinFactNeighborX="-10762" custLinFactNeighborY="100000"/>
      <dgm:spPr/>
      <dgm:t>
        <a:bodyPr/>
        <a:lstStyle/>
        <a:p>
          <a:endParaRPr lang="nb-NO"/>
        </a:p>
      </dgm:t>
    </dgm:pt>
    <dgm:pt modelId="{796F9CBD-CC81-411D-9DBD-389467F8374D}" type="pres">
      <dgm:prSet presAssocID="{B82B8A90-0470-454C-9B7B-93D75D31CE85}" presName="hierChild3" presStyleCnt="0"/>
      <dgm:spPr/>
    </dgm:pt>
    <dgm:pt modelId="{07EFD90F-FD73-4E8E-8972-D215ACC48200}" type="pres">
      <dgm:prSet presAssocID="{F4E8AED4-4BD2-45B8-9EAD-E559A79DB8F3}" presName="Name19" presStyleLbl="parChTrans1D3" presStyleIdx="1" presStyleCnt="3"/>
      <dgm:spPr/>
      <dgm:t>
        <a:bodyPr/>
        <a:lstStyle/>
        <a:p>
          <a:endParaRPr lang="nb-NO"/>
        </a:p>
      </dgm:t>
    </dgm:pt>
    <dgm:pt modelId="{81FD7405-E879-4795-A6A3-52BA52A8E736}" type="pres">
      <dgm:prSet presAssocID="{42267F0E-CF5B-4ABB-9EE7-3834394BD8A0}" presName="Name21" presStyleCnt="0"/>
      <dgm:spPr/>
    </dgm:pt>
    <dgm:pt modelId="{AB0ADC12-39BF-4378-8EEE-2D73060EFF7A}" type="pres">
      <dgm:prSet presAssocID="{42267F0E-CF5B-4ABB-9EE7-3834394BD8A0}" presName="level2Shape" presStyleLbl="node3" presStyleIdx="1" presStyleCnt="3" custScaleX="660494" custScaleY="596540" custLinFactNeighborX="15721" custLinFactNeighborY="-62170"/>
      <dgm:spPr/>
      <dgm:t>
        <a:bodyPr/>
        <a:lstStyle/>
        <a:p>
          <a:endParaRPr lang="nb-NO"/>
        </a:p>
      </dgm:t>
    </dgm:pt>
    <dgm:pt modelId="{A79E0A30-D461-4542-AEFF-BF523DE590F7}" type="pres">
      <dgm:prSet presAssocID="{42267F0E-CF5B-4ABB-9EE7-3834394BD8A0}" presName="hierChild3" presStyleCnt="0"/>
      <dgm:spPr/>
    </dgm:pt>
    <dgm:pt modelId="{67066340-B2DD-4777-A46C-38A36609517F}" type="pres">
      <dgm:prSet presAssocID="{95B72917-3813-4889-918E-449762B5297C}" presName="Name19" presStyleLbl="parChTrans1D3" presStyleIdx="2" presStyleCnt="3"/>
      <dgm:spPr/>
      <dgm:t>
        <a:bodyPr/>
        <a:lstStyle/>
        <a:p>
          <a:endParaRPr lang="nb-NO"/>
        </a:p>
      </dgm:t>
    </dgm:pt>
    <dgm:pt modelId="{7694173B-F6DB-4FCE-96BF-CC93EE0AE7C0}" type="pres">
      <dgm:prSet presAssocID="{D8C8755E-8355-49AD-A5A7-DBBAF8D124AD}" presName="Name21" presStyleCnt="0"/>
      <dgm:spPr/>
    </dgm:pt>
    <dgm:pt modelId="{D02A2966-C678-40B6-AF53-5C7456A8CF89}" type="pres">
      <dgm:prSet presAssocID="{D8C8755E-8355-49AD-A5A7-DBBAF8D124AD}" presName="level2Shape" presStyleLbl="node3" presStyleIdx="2" presStyleCnt="3" custScaleX="559233" custScaleY="636960" custLinFactNeighborX="18580" custLinFactNeighborY="-53595"/>
      <dgm:spPr/>
      <dgm:t>
        <a:bodyPr/>
        <a:lstStyle/>
        <a:p>
          <a:endParaRPr lang="nb-NO"/>
        </a:p>
      </dgm:t>
    </dgm:pt>
    <dgm:pt modelId="{E2952091-EA43-44A3-BA9C-6ECA078BC4A6}" type="pres">
      <dgm:prSet presAssocID="{D8C8755E-8355-49AD-A5A7-DBBAF8D124AD}" presName="hierChild3" presStyleCnt="0"/>
      <dgm:spPr/>
    </dgm:pt>
    <dgm:pt modelId="{F4CFA83F-42E7-432F-BAD5-8CA29018B622}" type="pres">
      <dgm:prSet presAssocID="{5B1FA7C2-EF7D-40C3-A718-17A7AA2132AE}" presName="bgShapesFlow" presStyleCnt="0"/>
      <dgm:spPr/>
    </dgm:pt>
    <dgm:pt modelId="{EAF1754D-7C7F-484C-A1A0-38C2ADD77730}" type="pres">
      <dgm:prSet presAssocID="{7A4F8A98-D051-4495-8EAE-74E32C5BCBE1}" presName="rectComp" presStyleCnt="0"/>
      <dgm:spPr/>
    </dgm:pt>
    <dgm:pt modelId="{C334C888-0BC0-4D5F-9E9B-C00A7E952A2D}" type="pres">
      <dgm:prSet presAssocID="{7A4F8A98-D051-4495-8EAE-74E32C5BCBE1}" presName="bgRect" presStyleLbl="bgShp" presStyleIdx="0" presStyleCnt="3" custScaleY="145601" custLinFactY="-100000" custLinFactNeighborX="683" custLinFactNeighborY="-111512"/>
      <dgm:spPr/>
      <dgm:t>
        <a:bodyPr/>
        <a:lstStyle/>
        <a:p>
          <a:endParaRPr lang="nb-NO"/>
        </a:p>
      </dgm:t>
    </dgm:pt>
    <dgm:pt modelId="{0799FF89-3FFB-47D8-ACBE-F73EEAD4162F}" type="pres">
      <dgm:prSet presAssocID="{7A4F8A98-D051-4495-8EAE-74E32C5BCBE1}" presName="bgRectTx" presStyleLbl="bgShp" presStyleIdx="0" presStyleCnt="3">
        <dgm:presLayoutVars>
          <dgm:bulletEnabled val="1"/>
        </dgm:presLayoutVars>
      </dgm:prSet>
      <dgm:spPr/>
      <dgm:t>
        <a:bodyPr/>
        <a:lstStyle/>
        <a:p>
          <a:endParaRPr lang="nb-NO"/>
        </a:p>
      </dgm:t>
    </dgm:pt>
    <dgm:pt modelId="{4EF4D1AB-36E6-47D0-A882-863AD4F45F13}" type="pres">
      <dgm:prSet presAssocID="{7A4F8A98-D051-4495-8EAE-74E32C5BCBE1}" presName="spComp" presStyleCnt="0"/>
      <dgm:spPr/>
    </dgm:pt>
    <dgm:pt modelId="{BE97F645-52A2-476C-B63C-4FB0E4ECD35A}" type="pres">
      <dgm:prSet presAssocID="{7A4F8A98-D051-4495-8EAE-74E32C5BCBE1}" presName="vSp" presStyleCnt="0"/>
      <dgm:spPr/>
    </dgm:pt>
    <dgm:pt modelId="{D20C5A35-0F9A-4896-9589-3E927B7C8235}" type="pres">
      <dgm:prSet presAssocID="{6E03DC49-7A41-4F50-B93F-9C390E6D49C2}" presName="rectComp" presStyleCnt="0"/>
      <dgm:spPr/>
    </dgm:pt>
    <dgm:pt modelId="{D5C9BA26-99BA-411C-BB2C-AC8C4E6931B9}" type="pres">
      <dgm:prSet presAssocID="{6E03DC49-7A41-4F50-B93F-9C390E6D49C2}" presName="bgRect" presStyleLbl="bgShp" presStyleIdx="1" presStyleCnt="3" custScaleY="166985" custLinFactY="-40017" custLinFactNeighborY="-100000"/>
      <dgm:spPr/>
      <dgm:t>
        <a:bodyPr/>
        <a:lstStyle/>
        <a:p>
          <a:endParaRPr lang="nb-NO"/>
        </a:p>
      </dgm:t>
    </dgm:pt>
    <dgm:pt modelId="{F00F41C4-FC51-4784-A7B9-3F519158F74C}" type="pres">
      <dgm:prSet presAssocID="{6E03DC49-7A41-4F50-B93F-9C390E6D49C2}" presName="bgRectTx" presStyleLbl="bgShp" presStyleIdx="1" presStyleCnt="3">
        <dgm:presLayoutVars>
          <dgm:bulletEnabled val="1"/>
        </dgm:presLayoutVars>
      </dgm:prSet>
      <dgm:spPr/>
      <dgm:t>
        <a:bodyPr/>
        <a:lstStyle/>
        <a:p>
          <a:endParaRPr lang="nb-NO"/>
        </a:p>
      </dgm:t>
    </dgm:pt>
    <dgm:pt modelId="{6997C5FA-11CA-4198-81B5-9CE720B4CE2F}" type="pres">
      <dgm:prSet presAssocID="{6E03DC49-7A41-4F50-B93F-9C390E6D49C2}" presName="spComp" presStyleCnt="0"/>
      <dgm:spPr/>
    </dgm:pt>
    <dgm:pt modelId="{72871D4B-6D91-44F4-8CF3-7A18F8DAFA2A}" type="pres">
      <dgm:prSet presAssocID="{6E03DC49-7A41-4F50-B93F-9C390E6D49C2}" presName="vSp" presStyleCnt="0"/>
      <dgm:spPr/>
    </dgm:pt>
    <dgm:pt modelId="{E420A4BF-A56D-4181-B3A2-C19AF6429273}" type="pres">
      <dgm:prSet presAssocID="{356716B7-1A01-4597-9E39-A9273B333680}" presName="rectComp" presStyleCnt="0"/>
      <dgm:spPr/>
    </dgm:pt>
    <dgm:pt modelId="{D8A32C71-00F1-4D1B-A776-B6620050505B}" type="pres">
      <dgm:prSet presAssocID="{356716B7-1A01-4597-9E39-A9273B333680}" presName="bgRect" presStyleLbl="bgShp" presStyleIdx="2" presStyleCnt="3" custScaleY="252502" custLinFactNeighborX="-4" custLinFactNeighborY="1219"/>
      <dgm:spPr/>
      <dgm:t>
        <a:bodyPr/>
        <a:lstStyle/>
        <a:p>
          <a:endParaRPr lang="nb-NO"/>
        </a:p>
      </dgm:t>
    </dgm:pt>
    <dgm:pt modelId="{9FB503B7-C234-4A08-9ECE-3B2F098873A9}" type="pres">
      <dgm:prSet presAssocID="{356716B7-1A01-4597-9E39-A9273B333680}" presName="bgRectTx" presStyleLbl="bgShp" presStyleIdx="2" presStyleCnt="3">
        <dgm:presLayoutVars>
          <dgm:bulletEnabled val="1"/>
        </dgm:presLayoutVars>
      </dgm:prSet>
      <dgm:spPr/>
      <dgm:t>
        <a:bodyPr/>
        <a:lstStyle/>
        <a:p>
          <a:endParaRPr lang="nb-NO"/>
        </a:p>
      </dgm:t>
    </dgm:pt>
  </dgm:ptLst>
  <dgm:cxnLst>
    <dgm:cxn modelId="{D029221B-8E42-424D-B3E8-93C0E015B9F4}" srcId="{1491EBB0-B0E3-42BE-83B2-B0000717C6AF}" destId="{42267F0E-CF5B-4ABB-9EE7-3834394BD8A0}" srcOrd="1" destOrd="0" parTransId="{F4E8AED4-4BD2-45B8-9EAD-E559A79DB8F3}" sibTransId="{356EDF21-CFE3-4B3B-9D59-185607F1B35E}"/>
    <dgm:cxn modelId="{C812D1DD-483A-4DB2-9079-71AA2D56FADA}" type="presOf" srcId="{5B1FA7C2-EF7D-40C3-A718-17A7AA2132AE}" destId="{316D7CCA-B87C-4404-B23D-E576A84DD222}" srcOrd="0" destOrd="0" presId="urn:microsoft.com/office/officeart/2005/8/layout/hierarchy6"/>
    <dgm:cxn modelId="{B9027F80-7EF7-478C-885B-45EEADD6DB62}" srcId="{FF566AA8-38FB-4638-9BC5-9A538FB61E89}" destId="{5A2C45B9-2096-422B-99BF-A7A8CB85FB92}" srcOrd="2" destOrd="0" parTransId="{D455CD6A-2773-43B4-9F43-BE2C5390A7D9}" sibTransId="{3B7F7EF7-06C1-4655-8B58-20A1AB6E52A1}"/>
    <dgm:cxn modelId="{F605D5CE-02AC-482C-A92A-B53466B41771}" type="presOf" srcId="{7A4F8A98-D051-4495-8EAE-74E32C5BCBE1}" destId="{C334C888-0BC0-4D5F-9E9B-C00A7E952A2D}" srcOrd="0" destOrd="0" presId="urn:microsoft.com/office/officeart/2005/8/layout/hierarchy6"/>
    <dgm:cxn modelId="{63392151-0311-4D91-8273-AAA455B94CF8}" type="presOf" srcId="{F7E47DC6-6E7E-4B64-A526-2B2E383E15AA}" destId="{AFE885AD-13F3-4CCA-B99D-B7420712E9EB}" srcOrd="0" destOrd="0" presId="urn:microsoft.com/office/officeart/2005/8/layout/hierarchy6"/>
    <dgm:cxn modelId="{EFF34B27-F553-4C1E-BB51-AC3069828475}" srcId="{428757B6-FE49-4187-BAAD-ACCBE3E36C74}" destId="{1491EBB0-B0E3-42BE-83B2-B0000717C6AF}" srcOrd="0" destOrd="0" parTransId="{EC205605-8DB7-4619-9017-5F18BCB86F77}" sibTransId="{83B07B4E-8468-4B91-AFD3-3DE1AEDC5A5F}"/>
    <dgm:cxn modelId="{21670253-3266-4AFB-8048-85553D4F00C9}" type="presOf" srcId="{5A2C45B9-2096-422B-99BF-A7A8CB85FB92}" destId="{B9F72B35-91B3-4B4A-89DB-01C7503C1780}" srcOrd="0" destOrd="0" presId="urn:microsoft.com/office/officeart/2005/8/layout/hierarchy6"/>
    <dgm:cxn modelId="{ED48F391-BDF1-47F8-9EB6-853B127C7532}" srcId="{1491EBB0-B0E3-42BE-83B2-B0000717C6AF}" destId="{FF566AA8-38FB-4638-9BC5-9A538FB61E89}" srcOrd="0" destOrd="0" parTransId="{D76E032D-2695-49C7-A956-523C69F36E05}" sibTransId="{783EEE79-6AC9-490D-9D3B-085246D19CEE}"/>
    <dgm:cxn modelId="{07285D92-00D5-41FD-AD96-C9E250EEAE26}" type="presOf" srcId="{D455CD6A-2773-43B4-9F43-BE2C5390A7D9}" destId="{99D149EE-7C0B-4E2A-964A-8640F1DE502A}" srcOrd="0" destOrd="0" presId="urn:microsoft.com/office/officeart/2005/8/layout/hierarchy6"/>
    <dgm:cxn modelId="{ECCDE7C6-40E0-4969-8E68-24905AD82F49}" type="presOf" srcId="{E3405B36-D475-4BCB-A319-BEA3B272A6C5}" destId="{14A59C76-E574-436D-8A8F-C06CA13C7EFD}" srcOrd="0" destOrd="0" presId="urn:microsoft.com/office/officeart/2005/8/layout/hierarchy6"/>
    <dgm:cxn modelId="{0EC00A16-EAD1-41E4-860C-15C2D0753FE4}" type="presOf" srcId="{B82B8A90-0470-454C-9B7B-93D75D31CE85}" destId="{199B3940-1982-474B-BB2C-5D21AD16FD4E}" srcOrd="0" destOrd="0" presId="urn:microsoft.com/office/officeart/2005/8/layout/hierarchy6"/>
    <dgm:cxn modelId="{608D83C0-C7CC-4A7E-9306-426F6B68D941}" type="presOf" srcId="{D8C8755E-8355-49AD-A5A7-DBBAF8D124AD}" destId="{D02A2966-C678-40B6-AF53-5C7456A8CF89}" srcOrd="0" destOrd="0" presId="urn:microsoft.com/office/officeart/2005/8/layout/hierarchy6"/>
    <dgm:cxn modelId="{5FF001ED-99C1-4528-9BEB-39CE485A752B}" type="presOf" srcId="{0F82EFE3-6A2B-41A3-B7F2-56805156F001}" destId="{5DA2EE26-B11E-4427-A191-EA01E3D861BB}" srcOrd="0" destOrd="0" presId="urn:microsoft.com/office/officeart/2005/8/layout/hierarchy6"/>
    <dgm:cxn modelId="{2F8A9A36-2E9B-4B81-92D2-26063204C86B}" type="presOf" srcId="{6E03DC49-7A41-4F50-B93F-9C390E6D49C2}" destId="{D5C9BA26-99BA-411C-BB2C-AC8C4E6931B9}" srcOrd="0" destOrd="0" presId="urn:microsoft.com/office/officeart/2005/8/layout/hierarchy6"/>
    <dgm:cxn modelId="{33FA9DF2-9A6A-48F3-B779-D238FEB991F6}" type="presOf" srcId="{428757B6-FE49-4187-BAAD-ACCBE3E36C74}" destId="{A112AE9B-0999-4460-B7A0-EC6700736C88}" srcOrd="0" destOrd="0" presId="urn:microsoft.com/office/officeart/2005/8/layout/hierarchy6"/>
    <dgm:cxn modelId="{18C1243E-A3D9-4E94-B193-86D9EC9AD480}" type="presOf" srcId="{252A792C-0133-407F-A10A-5555706411C4}" destId="{9858D043-D421-4094-8BFC-1E3991AEE758}" srcOrd="0" destOrd="0" presId="urn:microsoft.com/office/officeart/2005/8/layout/hierarchy6"/>
    <dgm:cxn modelId="{D7BA6C18-1E23-4E73-930C-76587C97F9D3}" type="presOf" srcId="{EC205605-8DB7-4619-9017-5F18BCB86F77}" destId="{C8A6D997-EECF-4F74-A2BD-68A2761F11D4}" srcOrd="0" destOrd="0" presId="urn:microsoft.com/office/officeart/2005/8/layout/hierarchy6"/>
    <dgm:cxn modelId="{05EB16A5-7FB2-4FF0-8AB3-C159444D7D9A}" type="presOf" srcId="{FF566AA8-38FB-4638-9BC5-9A538FB61E89}" destId="{9B639CEC-693B-4BF6-B329-86F16DD989BF}" srcOrd="0" destOrd="0" presId="urn:microsoft.com/office/officeart/2005/8/layout/hierarchy6"/>
    <dgm:cxn modelId="{AF09D88E-CC23-4710-AE0B-53B9B4DABD34}" type="presOf" srcId="{356716B7-1A01-4597-9E39-A9273B333680}" destId="{D8A32C71-00F1-4D1B-A776-B6620050505B}" srcOrd="0" destOrd="0" presId="urn:microsoft.com/office/officeart/2005/8/layout/hierarchy6"/>
    <dgm:cxn modelId="{70117A88-684C-4F61-8FEE-945A68ABFBD9}" srcId="{1491EBB0-B0E3-42BE-83B2-B0000717C6AF}" destId="{D8C8755E-8355-49AD-A5A7-DBBAF8D124AD}" srcOrd="2" destOrd="0" parTransId="{95B72917-3813-4889-918E-449762B5297C}" sibTransId="{A893BE58-30C4-4970-9EF0-6092BF55E2AA}"/>
    <dgm:cxn modelId="{1D3183F9-7755-4E9D-933F-81EC6ACAD404}" srcId="{5B1FA7C2-EF7D-40C3-A718-17A7AA2132AE}" destId="{356716B7-1A01-4597-9E39-A9273B333680}" srcOrd="3" destOrd="0" parTransId="{FD60ACC1-4FD9-44E3-A68C-66CF853FE629}" sibTransId="{91309D16-4696-4F8D-ABBE-79FE07CBD6B3}"/>
    <dgm:cxn modelId="{D4484E52-12F6-4F24-A3A8-F19C3CF16E48}" srcId="{5B1FA7C2-EF7D-40C3-A718-17A7AA2132AE}" destId="{7A4F8A98-D051-4495-8EAE-74E32C5BCBE1}" srcOrd="1" destOrd="0" parTransId="{68CD6490-CB49-4E57-82BD-36DF50E97FC7}" sibTransId="{9E949552-567B-43A8-A016-DFACF1AEE6F8}"/>
    <dgm:cxn modelId="{1FA93EFB-C174-4951-9459-4B67F5EBACF4}" type="presOf" srcId="{6E03DC49-7A41-4F50-B93F-9C390E6D49C2}" destId="{F00F41C4-FC51-4784-A7B9-3F519158F74C}" srcOrd="1" destOrd="0" presId="urn:microsoft.com/office/officeart/2005/8/layout/hierarchy6"/>
    <dgm:cxn modelId="{CD7FDE99-1822-46B3-B93C-227A25756250}" srcId="{5B1FA7C2-EF7D-40C3-A718-17A7AA2132AE}" destId="{6E03DC49-7A41-4F50-B93F-9C390E6D49C2}" srcOrd="2" destOrd="0" parTransId="{6C92F168-9642-4D4F-A8EB-54D6791D94DA}" sibTransId="{BF7B7C46-5A38-4818-B451-6784A1208811}"/>
    <dgm:cxn modelId="{BED9B351-6315-4462-9515-6ED13E5F4E84}" type="presOf" srcId="{42267F0E-CF5B-4ABB-9EE7-3834394BD8A0}" destId="{AB0ADC12-39BF-4378-8EEE-2D73060EFF7A}" srcOrd="0" destOrd="0" presId="urn:microsoft.com/office/officeart/2005/8/layout/hierarchy6"/>
    <dgm:cxn modelId="{938C1990-4592-4EC9-A2C3-9C17B0A530A2}" srcId="{FF566AA8-38FB-4638-9BC5-9A538FB61E89}" destId="{E3405B36-D475-4BCB-A319-BEA3B272A6C5}" srcOrd="1" destOrd="0" parTransId="{E4C07BFF-D562-4A3D-9405-04658B18DF86}" sibTransId="{4F22B017-DC2D-4895-93CE-3373F1937BDD}"/>
    <dgm:cxn modelId="{6E7B3FCE-E9F8-42FE-A2AF-D502ABC41271}" type="presOf" srcId="{95B72917-3813-4889-918E-449762B5297C}" destId="{67066340-B2DD-4777-A46C-38A36609517F}" srcOrd="0" destOrd="0" presId="urn:microsoft.com/office/officeart/2005/8/layout/hierarchy6"/>
    <dgm:cxn modelId="{E1DD3CF2-FB44-4869-84F6-AADD1068D5F6}" type="presOf" srcId="{7A4F8A98-D051-4495-8EAE-74E32C5BCBE1}" destId="{0799FF89-3FFB-47D8-ACBE-F73EEAD4162F}" srcOrd="1" destOrd="0" presId="urn:microsoft.com/office/officeart/2005/8/layout/hierarchy6"/>
    <dgm:cxn modelId="{E4863AE2-CDEF-498E-8F3C-AC8F4C50F2A4}" srcId="{5B1FA7C2-EF7D-40C3-A718-17A7AA2132AE}" destId="{428757B6-FE49-4187-BAAD-ACCBE3E36C74}" srcOrd="0" destOrd="0" parTransId="{3D53F829-E174-49BA-9010-8212FF3D2BEE}" sibTransId="{79CB4C0D-FD78-460B-A1AD-CEF2261269A6}"/>
    <dgm:cxn modelId="{3DA1FAFC-2B79-4343-92D7-67435598D343}" type="presOf" srcId="{1491EBB0-B0E3-42BE-83B2-B0000717C6AF}" destId="{51521B6A-3DA8-49E3-B1D6-AB50D7271FA2}" srcOrd="0" destOrd="0" presId="urn:microsoft.com/office/officeart/2005/8/layout/hierarchy6"/>
    <dgm:cxn modelId="{6E451C07-9403-487D-82A6-182A580FD8CE}" srcId="{FF566AA8-38FB-4638-9BC5-9A538FB61E89}" destId="{0F82EFE3-6A2B-41A3-B7F2-56805156F001}" srcOrd="0" destOrd="0" parTransId="{F7E47DC6-6E7E-4B64-A526-2B2E383E15AA}" sibTransId="{64FC45CF-E90E-4F7C-92CF-6A8760F6D059}"/>
    <dgm:cxn modelId="{8F7287AF-8581-48BB-AF2C-B2376A0A62DE}" type="presOf" srcId="{E4C07BFF-D562-4A3D-9405-04658B18DF86}" destId="{91B724C4-47D3-4C25-85DB-F0DD0D1C31C8}" srcOrd="0" destOrd="0" presId="urn:microsoft.com/office/officeart/2005/8/layout/hierarchy6"/>
    <dgm:cxn modelId="{B5029E9A-B97A-4AF2-9EAA-E1AB7D31B86A}" type="presOf" srcId="{356716B7-1A01-4597-9E39-A9273B333680}" destId="{9FB503B7-C234-4A08-9ECE-3B2F098873A9}" srcOrd="1" destOrd="0" presId="urn:microsoft.com/office/officeart/2005/8/layout/hierarchy6"/>
    <dgm:cxn modelId="{DCD5D44D-46AC-4D37-9DD7-F28C2866806C}" srcId="{FF566AA8-38FB-4638-9BC5-9A538FB61E89}" destId="{B82B8A90-0470-454C-9B7B-93D75D31CE85}" srcOrd="3" destOrd="0" parTransId="{252A792C-0133-407F-A10A-5555706411C4}" sibTransId="{D4DDD0B9-0600-4EB1-A974-DABB153C1F9C}"/>
    <dgm:cxn modelId="{15527538-E082-445A-B3F0-37F6321A11D9}" type="presOf" srcId="{D76E032D-2695-49C7-A956-523C69F36E05}" destId="{7F2175CC-8C5E-4874-A15F-A7657A1B93A3}" srcOrd="0" destOrd="0" presId="urn:microsoft.com/office/officeart/2005/8/layout/hierarchy6"/>
    <dgm:cxn modelId="{5189EB5B-9757-47A1-9077-7F3A0B4E26B3}" type="presOf" srcId="{F4E8AED4-4BD2-45B8-9EAD-E559A79DB8F3}" destId="{07EFD90F-FD73-4E8E-8972-D215ACC48200}" srcOrd="0" destOrd="0" presId="urn:microsoft.com/office/officeart/2005/8/layout/hierarchy6"/>
    <dgm:cxn modelId="{F6DDCC68-6CC3-493F-A759-C6DA31DF55AD}" type="presParOf" srcId="{316D7CCA-B87C-4404-B23D-E576A84DD222}" destId="{8A380828-0935-4B39-A70F-E7158598E5B7}" srcOrd="0" destOrd="0" presId="urn:microsoft.com/office/officeart/2005/8/layout/hierarchy6"/>
    <dgm:cxn modelId="{E284D461-45C2-480F-9688-CB61948C28B0}" type="presParOf" srcId="{8A380828-0935-4B39-A70F-E7158598E5B7}" destId="{1F8AD461-038C-4202-8055-556E1C9A3F61}" srcOrd="0" destOrd="0" presId="urn:microsoft.com/office/officeart/2005/8/layout/hierarchy6"/>
    <dgm:cxn modelId="{384EF5F8-F19D-460B-A697-282B74F4BFBB}" type="presParOf" srcId="{8A380828-0935-4B39-A70F-E7158598E5B7}" destId="{D027AE85-8754-4960-8554-2801DE30F274}" srcOrd="1" destOrd="0" presId="urn:microsoft.com/office/officeart/2005/8/layout/hierarchy6"/>
    <dgm:cxn modelId="{45633F83-0C51-4D6A-B6A5-70F906E3953B}" type="presParOf" srcId="{D027AE85-8754-4960-8554-2801DE30F274}" destId="{9305A39D-4F46-4060-80C2-2A44A77C7547}" srcOrd="0" destOrd="0" presId="urn:microsoft.com/office/officeart/2005/8/layout/hierarchy6"/>
    <dgm:cxn modelId="{BC8AE16D-FD60-4B8D-AB35-4C95252BAED0}" type="presParOf" srcId="{9305A39D-4F46-4060-80C2-2A44A77C7547}" destId="{A112AE9B-0999-4460-B7A0-EC6700736C88}" srcOrd="0" destOrd="0" presId="urn:microsoft.com/office/officeart/2005/8/layout/hierarchy6"/>
    <dgm:cxn modelId="{548E6806-A09E-46D4-91D8-CEE14EF99DCE}" type="presParOf" srcId="{9305A39D-4F46-4060-80C2-2A44A77C7547}" destId="{0C5802AE-EFD5-4D24-AC74-71782EADADB8}" srcOrd="1" destOrd="0" presId="urn:microsoft.com/office/officeart/2005/8/layout/hierarchy6"/>
    <dgm:cxn modelId="{70010729-065D-4BC5-A33D-869EDF5031BE}" type="presParOf" srcId="{0C5802AE-EFD5-4D24-AC74-71782EADADB8}" destId="{C8A6D997-EECF-4F74-A2BD-68A2761F11D4}" srcOrd="0" destOrd="0" presId="urn:microsoft.com/office/officeart/2005/8/layout/hierarchy6"/>
    <dgm:cxn modelId="{A3247C42-59E1-4854-9C7B-99A97ADBA1D1}" type="presParOf" srcId="{0C5802AE-EFD5-4D24-AC74-71782EADADB8}" destId="{231B7905-F877-435C-9B1F-E328823D6413}" srcOrd="1" destOrd="0" presId="urn:microsoft.com/office/officeart/2005/8/layout/hierarchy6"/>
    <dgm:cxn modelId="{60FDBC66-28EB-45D2-9688-267D8BD79FF6}" type="presParOf" srcId="{231B7905-F877-435C-9B1F-E328823D6413}" destId="{51521B6A-3DA8-49E3-B1D6-AB50D7271FA2}" srcOrd="0" destOrd="0" presId="urn:microsoft.com/office/officeart/2005/8/layout/hierarchy6"/>
    <dgm:cxn modelId="{E3ECB981-6509-4E02-BCA6-085C8AB4DAAC}" type="presParOf" srcId="{231B7905-F877-435C-9B1F-E328823D6413}" destId="{E91FF9B6-86D8-471B-815E-D48436F0FDF8}" srcOrd="1" destOrd="0" presId="urn:microsoft.com/office/officeart/2005/8/layout/hierarchy6"/>
    <dgm:cxn modelId="{263ABEE4-7449-4E4F-BBE2-BEAF6E0B65CB}" type="presParOf" srcId="{E91FF9B6-86D8-471B-815E-D48436F0FDF8}" destId="{7F2175CC-8C5E-4874-A15F-A7657A1B93A3}" srcOrd="0" destOrd="0" presId="urn:microsoft.com/office/officeart/2005/8/layout/hierarchy6"/>
    <dgm:cxn modelId="{198F77A3-E45E-4B86-8672-994AEF48DC09}" type="presParOf" srcId="{E91FF9B6-86D8-471B-815E-D48436F0FDF8}" destId="{BD1198B3-A8D5-4B26-BCF4-6C137924FDD8}" srcOrd="1" destOrd="0" presId="urn:microsoft.com/office/officeart/2005/8/layout/hierarchy6"/>
    <dgm:cxn modelId="{5BD30041-E24F-451E-A23C-3EFC47DD3098}" type="presParOf" srcId="{BD1198B3-A8D5-4B26-BCF4-6C137924FDD8}" destId="{9B639CEC-693B-4BF6-B329-86F16DD989BF}" srcOrd="0" destOrd="0" presId="urn:microsoft.com/office/officeart/2005/8/layout/hierarchy6"/>
    <dgm:cxn modelId="{65CA5A47-7068-443E-AF7B-6D399219377F}" type="presParOf" srcId="{BD1198B3-A8D5-4B26-BCF4-6C137924FDD8}" destId="{E8793396-C63D-40B5-AA26-49BBCEA7FA84}" srcOrd="1" destOrd="0" presId="urn:microsoft.com/office/officeart/2005/8/layout/hierarchy6"/>
    <dgm:cxn modelId="{E5954EF9-C6A6-4F8F-A1D9-ABDF10114782}" type="presParOf" srcId="{E8793396-C63D-40B5-AA26-49BBCEA7FA84}" destId="{AFE885AD-13F3-4CCA-B99D-B7420712E9EB}" srcOrd="0" destOrd="0" presId="urn:microsoft.com/office/officeart/2005/8/layout/hierarchy6"/>
    <dgm:cxn modelId="{008D5228-0DAE-4601-A93D-87D7B11C623B}" type="presParOf" srcId="{E8793396-C63D-40B5-AA26-49BBCEA7FA84}" destId="{1B424993-21F5-44C6-8D48-E6EC56E8B541}" srcOrd="1" destOrd="0" presId="urn:microsoft.com/office/officeart/2005/8/layout/hierarchy6"/>
    <dgm:cxn modelId="{CD40BAA5-04BC-4F03-9A83-1CB414DB724F}" type="presParOf" srcId="{1B424993-21F5-44C6-8D48-E6EC56E8B541}" destId="{5DA2EE26-B11E-4427-A191-EA01E3D861BB}" srcOrd="0" destOrd="0" presId="urn:microsoft.com/office/officeart/2005/8/layout/hierarchy6"/>
    <dgm:cxn modelId="{E1C65DBA-630B-45F9-9355-A41C2EC0F410}" type="presParOf" srcId="{1B424993-21F5-44C6-8D48-E6EC56E8B541}" destId="{96BD94A7-3FC4-4BCD-B996-34A7C209D890}" srcOrd="1" destOrd="0" presId="urn:microsoft.com/office/officeart/2005/8/layout/hierarchy6"/>
    <dgm:cxn modelId="{4B209178-E292-4969-A951-C6F390863058}" type="presParOf" srcId="{E8793396-C63D-40B5-AA26-49BBCEA7FA84}" destId="{91B724C4-47D3-4C25-85DB-F0DD0D1C31C8}" srcOrd="2" destOrd="0" presId="urn:microsoft.com/office/officeart/2005/8/layout/hierarchy6"/>
    <dgm:cxn modelId="{5D98DF04-AA63-4625-B339-0C4EFE13A275}" type="presParOf" srcId="{E8793396-C63D-40B5-AA26-49BBCEA7FA84}" destId="{7D309F59-55C9-4339-9C8D-EFF28A70749C}" srcOrd="3" destOrd="0" presId="urn:microsoft.com/office/officeart/2005/8/layout/hierarchy6"/>
    <dgm:cxn modelId="{2F9E03A2-6CD8-4034-BFEA-7BFA4036C525}" type="presParOf" srcId="{7D309F59-55C9-4339-9C8D-EFF28A70749C}" destId="{14A59C76-E574-436D-8A8F-C06CA13C7EFD}" srcOrd="0" destOrd="0" presId="urn:microsoft.com/office/officeart/2005/8/layout/hierarchy6"/>
    <dgm:cxn modelId="{0E7006E0-DAA2-4FB7-8719-7AC00DD53E1D}" type="presParOf" srcId="{7D309F59-55C9-4339-9C8D-EFF28A70749C}" destId="{18419A7B-95FF-4797-A186-9B9C2CBF350E}" srcOrd="1" destOrd="0" presId="urn:microsoft.com/office/officeart/2005/8/layout/hierarchy6"/>
    <dgm:cxn modelId="{4DA355D4-7632-40B5-89F6-0AEC6C86F93C}" type="presParOf" srcId="{E8793396-C63D-40B5-AA26-49BBCEA7FA84}" destId="{99D149EE-7C0B-4E2A-964A-8640F1DE502A}" srcOrd="4" destOrd="0" presId="urn:microsoft.com/office/officeart/2005/8/layout/hierarchy6"/>
    <dgm:cxn modelId="{332B9777-F54A-4EBF-93CC-6446BCA583A6}" type="presParOf" srcId="{E8793396-C63D-40B5-AA26-49BBCEA7FA84}" destId="{80F28D0A-8EF7-4A82-80A6-F1D999DFE72A}" srcOrd="5" destOrd="0" presId="urn:microsoft.com/office/officeart/2005/8/layout/hierarchy6"/>
    <dgm:cxn modelId="{6479B6DB-1746-40B3-8B44-7808A7556E09}" type="presParOf" srcId="{80F28D0A-8EF7-4A82-80A6-F1D999DFE72A}" destId="{B9F72B35-91B3-4B4A-89DB-01C7503C1780}" srcOrd="0" destOrd="0" presId="urn:microsoft.com/office/officeart/2005/8/layout/hierarchy6"/>
    <dgm:cxn modelId="{5D04BB6D-671F-4A2B-9156-424946008C57}" type="presParOf" srcId="{80F28D0A-8EF7-4A82-80A6-F1D999DFE72A}" destId="{CD55B2BA-2874-49A6-BD17-67320056F347}" srcOrd="1" destOrd="0" presId="urn:microsoft.com/office/officeart/2005/8/layout/hierarchy6"/>
    <dgm:cxn modelId="{7B60660C-DD17-433D-BF04-E0F5B7435495}" type="presParOf" srcId="{E8793396-C63D-40B5-AA26-49BBCEA7FA84}" destId="{9858D043-D421-4094-8BFC-1E3991AEE758}" srcOrd="6" destOrd="0" presId="urn:microsoft.com/office/officeart/2005/8/layout/hierarchy6"/>
    <dgm:cxn modelId="{04ED72E0-2D1B-486B-9291-E9090CF6ACCE}" type="presParOf" srcId="{E8793396-C63D-40B5-AA26-49BBCEA7FA84}" destId="{231EE9C1-E185-4C4C-9BE0-AF507D70C930}" srcOrd="7" destOrd="0" presId="urn:microsoft.com/office/officeart/2005/8/layout/hierarchy6"/>
    <dgm:cxn modelId="{D6002164-08E4-467A-A248-E447590C8EF2}" type="presParOf" srcId="{231EE9C1-E185-4C4C-9BE0-AF507D70C930}" destId="{199B3940-1982-474B-BB2C-5D21AD16FD4E}" srcOrd="0" destOrd="0" presId="urn:microsoft.com/office/officeart/2005/8/layout/hierarchy6"/>
    <dgm:cxn modelId="{80FCB31F-BDB9-42A9-B07B-070F481812E6}" type="presParOf" srcId="{231EE9C1-E185-4C4C-9BE0-AF507D70C930}" destId="{796F9CBD-CC81-411D-9DBD-389467F8374D}" srcOrd="1" destOrd="0" presId="urn:microsoft.com/office/officeart/2005/8/layout/hierarchy6"/>
    <dgm:cxn modelId="{340FF5BE-3235-4BAB-8A7C-469E2451697A}" type="presParOf" srcId="{E91FF9B6-86D8-471B-815E-D48436F0FDF8}" destId="{07EFD90F-FD73-4E8E-8972-D215ACC48200}" srcOrd="2" destOrd="0" presId="urn:microsoft.com/office/officeart/2005/8/layout/hierarchy6"/>
    <dgm:cxn modelId="{3C6CEE22-5E19-4767-A51F-EBE47284632B}" type="presParOf" srcId="{E91FF9B6-86D8-471B-815E-D48436F0FDF8}" destId="{81FD7405-E879-4795-A6A3-52BA52A8E736}" srcOrd="3" destOrd="0" presId="urn:microsoft.com/office/officeart/2005/8/layout/hierarchy6"/>
    <dgm:cxn modelId="{5E45C5DC-5BAE-49DE-BF6B-3478B1E691D6}" type="presParOf" srcId="{81FD7405-E879-4795-A6A3-52BA52A8E736}" destId="{AB0ADC12-39BF-4378-8EEE-2D73060EFF7A}" srcOrd="0" destOrd="0" presId="urn:microsoft.com/office/officeart/2005/8/layout/hierarchy6"/>
    <dgm:cxn modelId="{C2648430-2C50-4B20-8658-B6C6FE7512C7}" type="presParOf" srcId="{81FD7405-E879-4795-A6A3-52BA52A8E736}" destId="{A79E0A30-D461-4542-AEFF-BF523DE590F7}" srcOrd="1" destOrd="0" presId="urn:microsoft.com/office/officeart/2005/8/layout/hierarchy6"/>
    <dgm:cxn modelId="{BE383F92-9355-4302-947D-1B3F60495084}" type="presParOf" srcId="{E91FF9B6-86D8-471B-815E-D48436F0FDF8}" destId="{67066340-B2DD-4777-A46C-38A36609517F}" srcOrd="4" destOrd="0" presId="urn:microsoft.com/office/officeart/2005/8/layout/hierarchy6"/>
    <dgm:cxn modelId="{2ABC4227-6EDB-4554-8BAF-275A867DF3AD}" type="presParOf" srcId="{E91FF9B6-86D8-471B-815E-D48436F0FDF8}" destId="{7694173B-F6DB-4FCE-96BF-CC93EE0AE7C0}" srcOrd="5" destOrd="0" presId="urn:microsoft.com/office/officeart/2005/8/layout/hierarchy6"/>
    <dgm:cxn modelId="{4741B7F8-CDE9-4AAB-93F0-9E22E45308C7}" type="presParOf" srcId="{7694173B-F6DB-4FCE-96BF-CC93EE0AE7C0}" destId="{D02A2966-C678-40B6-AF53-5C7456A8CF89}" srcOrd="0" destOrd="0" presId="urn:microsoft.com/office/officeart/2005/8/layout/hierarchy6"/>
    <dgm:cxn modelId="{073EEFA7-B24E-446B-9D01-84E55B3FEAED}" type="presParOf" srcId="{7694173B-F6DB-4FCE-96BF-CC93EE0AE7C0}" destId="{E2952091-EA43-44A3-BA9C-6ECA078BC4A6}" srcOrd="1" destOrd="0" presId="urn:microsoft.com/office/officeart/2005/8/layout/hierarchy6"/>
    <dgm:cxn modelId="{EF278521-7E14-47F3-B8BF-9579B879F14E}" type="presParOf" srcId="{316D7CCA-B87C-4404-B23D-E576A84DD222}" destId="{F4CFA83F-42E7-432F-BAD5-8CA29018B622}" srcOrd="1" destOrd="0" presId="urn:microsoft.com/office/officeart/2005/8/layout/hierarchy6"/>
    <dgm:cxn modelId="{68389DAD-8DF1-473E-A996-BEFC92983A20}" type="presParOf" srcId="{F4CFA83F-42E7-432F-BAD5-8CA29018B622}" destId="{EAF1754D-7C7F-484C-A1A0-38C2ADD77730}" srcOrd="0" destOrd="0" presId="urn:microsoft.com/office/officeart/2005/8/layout/hierarchy6"/>
    <dgm:cxn modelId="{7AD63D84-688A-4FEC-AB92-63002209A185}" type="presParOf" srcId="{EAF1754D-7C7F-484C-A1A0-38C2ADD77730}" destId="{C334C888-0BC0-4D5F-9E9B-C00A7E952A2D}" srcOrd="0" destOrd="0" presId="urn:microsoft.com/office/officeart/2005/8/layout/hierarchy6"/>
    <dgm:cxn modelId="{6706779D-6565-401F-AE0E-233BA95B109B}" type="presParOf" srcId="{EAF1754D-7C7F-484C-A1A0-38C2ADD77730}" destId="{0799FF89-3FFB-47D8-ACBE-F73EEAD4162F}" srcOrd="1" destOrd="0" presId="urn:microsoft.com/office/officeart/2005/8/layout/hierarchy6"/>
    <dgm:cxn modelId="{C25FCEBD-637E-400A-8D69-1BBB4293CAD0}" type="presParOf" srcId="{F4CFA83F-42E7-432F-BAD5-8CA29018B622}" destId="{4EF4D1AB-36E6-47D0-A882-863AD4F45F13}" srcOrd="1" destOrd="0" presId="urn:microsoft.com/office/officeart/2005/8/layout/hierarchy6"/>
    <dgm:cxn modelId="{3620E51C-F865-4DE1-AC06-533374574497}" type="presParOf" srcId="{4EF4D1AB-36E6-47D0-A882-863AD4F45F13}" destId="{BE97F645-52A2-476C-B63C-4FB0E4ECD35A}" srcOrd="0" destOrd="0" presId="urn:microsoft.com/office/officeart/2005/8/layout/hierarchy6"/>
    <dgm:cxn modelId="{DB0FB29E-9E0F-4F29-8F12-3BBE99256A7A}" type="presParOf" srcId="{F4CFA83F-42E7-432F-BAD5-8CA29018B622}" destId="{D20C5A35-0F9A-4896-9589-3E927B7C8235}" srcOrd="2" destOrd="0" presId="urn:microsoft.com/office/officeart/2005/8/layout/hierarchy6"/>
    <dgm:cxn modelId="{289E00E5-376C-4D60-9782-138EC736B26B}" type="presParOf" srcId="{D20C5A35-0F9A-4896-9589-3E927B7C8235}" destId="{D5C9BA26-99BA-411C-BB2C-AC8C4E6931B9}" srcOrd="0" destOrd="0" presId="urn:microsoft.com/office/officeart/2005/8/layout/hierarchy6"/>
    <dgm:cxn modelId="{E3737F13-AA46-4CBD-A160-D0AA80932504}" type="presParOf" srcId="{D20C5A35-0F9A-4896-9589-3E927B7C8235}" destId="{F00F41C4-FC51-4784-A7B9-3F519158F74C}" srcOrd="1" destOrd="0" presId="urn:microsoft.com/office/officeart/2005/8/layout/hierarchy6"/>
    <dgm:cxn modelId="{627156B1-7173-4E67-9D3E-A7D9A5A62CD9}" type="presParOf" srcId="{F4CFA83F-42E7-432F-BAD5-8CA29018B622}" destId="{6997C5FA-11CA-4198-81B5-9CE720B4CE2F}" srcOrd="3" destOrd="0" presId="urn:microsoft.com/office/officeart/2005/8/layout/hierarchy6"/>
    <dgm:cxn modelId="{344C8D64-799F-48E9-9A6C-EB45C42D2DC6}" type="presParOf" srcId="{6997C5FA-11CA-4198-81B5-9CE720B4CE2F}" destId="{72871D4B-6D91-44F4-8CF3-7A18F8DAFA2A}" srcOrd="0" destOrd="0" presId="urn:microsoft.com/office/officeart/2005/8/layout/hierarchy6"/>
    <dgm:cxn modelId="{ABADF0BE-1201-47C0-81F1-56B4A89B17B2}" type="presParOf" srcId="{F4CFA83F-42E7-432F-BAD5-8CA29018B622}" destId="{E420A4BF-A56D-4181-B3A2-C19AF6429273}" srcOrd="4" destOrd="0" presId="urn:microsoft.com/office/officeart/2005/8/layout/hierarchy6"/>
    <dgm:cxn modelId="{4A06C34C-B667-4B43-955E-A478302FB008}" type="presParOf" srcId="{E420A4BF-A56D-4181-B3A2-C19AF6429273}" destId="{D8A32C71-00F1-4D1B-A776-B6620050505B}" srcOrd="0" destOrd="0" presId="urn:microsoft.com/office/officeart/2005/8/layout/hierarchy6"/>
    <dgm:cxn modelId="{E90ABF5B-6E3C-49D8-9FAC-4FADBC5558EE}" type="presParOf" srcId="{E420A4BF-A56D-4181-B3A2-C19AF6429273}" destId="{9FB503B7-C234-4A08-9ECE-3B2F098873A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A38BD-B269-4242-B054-4756FFC34B57}">
      <dsp:nvSpPr>
        <dsp:cNvPr id="0" name=""/>
        <dsp:cNvSpPr/>
      </dsp:nvSpPr>
      <dsp:spPr>
        <a:xfrm>
          <a:off x="7458" y="0"/>
          <a:ext cx="2794227" cy="485298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3776" tIns="35560" rIns="153776" bIns="35560" numCol="1" spcCol="1270" anchor="ctr" anchorCtr="0">
          <a:noAutofit/>
        </a:bodyPr>
        <a:lstStyle/>
        <a:p>
          <a:pPr lvl="0" algn="ctr" defTabSz="1244600">
            <a:lnSpc>
              <a:spcPct val="90000"/>
            </a:lnSpc>
            <a:spcBef>
              <a:spcPct val="0"/>
            </a:spcBef>
            <a:spcAft>
              <a:spcPct val="35000"/>
            </a:spcAft>
          </a:pPr>
          <a:r>
            <a:rPr lang="nb-NO" sz="2800" b="1" kern="1200" dirty="0" smtClean="0">
              <a:solidFill>
                <a:srgbClr val="FF0000"/>
              </a:solidFill>
            </a:rPr>
            <a:t>GOD HYGIENE</a:t>
          </a:r>
        </a:p>
        <a:p>
          <a:pPr lvl="0" algn="ctr" defTabSz="1244600">
            <a:lnSpc>
              <a:spcPct val="90000"/>
            </a:lnSpc>
            <a:spcBef>
              <a:spcPct val="0"/>
            </a:spcBef>
            <a:spcAft>
              <a:spcPct val="35000"/>
            </a:spcAft>
          </a:pPr>
          <a:r>
            <a:rPr lang="nb-NO" sz="1800" kern="1200" dirty="0" smtClean="0"/>
            <a:t>Effektiv</a:t>
          </a:r>
        </a:p>
        <a:p>
          <a:pPr lvl="0" algn="ctr" defTabSz="1244600">
            <a:lnSpc>
              <a:spcPct val="90000"/>
            </a:lnSpc>
            <a:spcBef>
              <a:spcPct val="0"/>
            </a:spcBef>
            <a:spcAft>
              <a:spcPct val="35000"/>
            </a:spcAft>
          </a:pPr>
          <a:r>
            <a:rPr lang="nb-NO" sz="1800" kern="1200" dirty="0" smtClean="0"/>
            <a:t>Lite inngripende</a:t>
          </a:r>
          <a:endParaRPr lang="nb-NO" sz="1800" kern="1200" dirty="0"/>
        </a:p>
      </dsp:txBody>
      <dsp:txXfrm>
        <a:off x="416663" y="710703"/>
        <a:ext cx="1975817" cy="3431581"/>
      </dsp:txXfrm>
    </dsp:sp>
    <dsp:sp modelId="{D5D2B792-EFEE-4D2D-ABF5-1375D48FC5F6}">
      <dsp:nvSpPr>
        <dsp:cNvPr id="0" name=""/>
        <dsp:cNvSpPr/>
      </dsp:nvSpPr>
      <dsp:spPr>
        <a:xfrm>
          <a:off x="2281776" y="0"/>
          <a:ext cx="2794227" cy="4848013"/>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3776" tIns="35560" rIns="153776" bIns="35560" numCol="1" spcCol="1270" anchor="ctr" anchorCtr="0">
          <a:noAutofit/>
        </a:bodyPr>
        <a:lstStyle/>
        <a:p>
          <a:pPr lvl="0" algn="ctr" defTabSz="1244600">
            <a:lnSpc>
              <a:spcPct val="90000"/>
            </a:lnSpc>
            <a:spcBef>
              <a:spcPct val="0"/>
            </a:spcBef>
            <a:spcAft>
              <a:spcPct val="35000"/>
            </a:spcAft>
          </a:pPr>
          <a:r>
            <a:rPr lang="nb-NO" sz="2800" b="1" kern="1200" dirty="0" smtClean="0">
              <a:solidFill>
                <a:srgbClr val="FF0000"/>
              </a:solidFill>
            </a:rPr>
            <a:t>Testing</a:t>
          </a:r>
        </a:p>
        <a:p>
          <a:pPr lvl="0" algn="ctr" defTabSz="1244600">
            <a:lnSpc>
              <a:spcPct val="90000"/>
            </a:lnSpc>
            <a:spcBef>
              <a:spcPct val="0"/>
            </a:spcBef>
            <a:spcAft>
              <a:spcPct val="35000"/>
            </a:spcAft>
          </a:pPr>
          <a:r>
            <a:rPr lang="nb-NO" sz="2800" b="1" kern="1200" dirty="0" smtClean="0">
              <a:solidFill>
                <a:srgbClr val="FF0000"/>
              </a:solidFill>
            </a:rPr>
            <a:t>Isolering</a:t>
          </a:r>
        </a:p>
        <a:p>
          <a:pPr lvl="0" algn="ctr" defTabSz="1244600">
            <a:lnSpc>
              <a:spcPct val="90000"/>
            </a:lnSpc>
            <a:spcBef>
              <a:spcPct val="0"/>
            </a:spcBef>
            <a:spcAft>
              <a:spcPct val="35000"/>
            </a:spcAft>
          </a:pPr>
          <a:r>
            <a:rPr lang="nb-NO" sz="1800" kern="1200" dirty="0" smtClean="0"/>
            <a:t>Stor effekt</a:t>
          </a:r>
          <a:endParaRPr lang="nb-NO" sz="1800" kern="1200" dirty="0"/>
        </a:p>
      </dsp:txBody>
      <dsp:txXfrm>
        <a:off x="2690981" y="709975"/>
        <a:ext cx="1975817" cy="3428063"/>
      </dsp:txXfrm>
    </dsp:sp>
    <dsp:sp modelId="{77F7681B-1773-471F-94DA-0FDBFB7C88BC}">
      <dsp:nvSpPr>
        <dsp:cNvPr id="0" name=""/>
        <dsp:cNvSpPr/>
      </dsp:nvSpPr>
      <dsp:spPr>
        <a:xfrm>
          <a:off x="4478223" y="91385"/>
          <a:ext cx="2794227" cy="4670216"/>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3776" tIns="25400" rIns="153776" bIns="25400" numCol="1" spcCol="1270" anchor="ctr" anchorCtr="0">
          <a:noAutofit/>
        </a:bodyPr>
        <a:lstStyle/>
        <a:p>
          <a:pPr lvl="0" algn="ctr" defTabSz="889000">
            <a:lnSpc>
              <a:spcPct val="90000"/>
            </a:lnSpc>
            <a:spcBef>
              <a:spcPct val="0"/>
            </a:spcBef>
            <a:spcAft>
              <a:spcPct val="35000"/>
            </a:spcAft>
          </a:pPr>
          <a:r>
            <a:rPr lang="nb-NO" sz="2000" b="1" kern="1200" dirty="0" smtClean="0">
              <a:solidFill>
                <a:srgbClr val="FF0000"/>
              </a:solidFill>
            </a:rPr>
            <a:t>Smitteoppsporing, oppfølging, karantene</a:t>
          </a:r>
        </a:p>
        <a:p>
          <a:pPr lvl="0" algn="ctr" defTabSz="889000">
            <a:lnSpc>
              <a:spcPct val="90000"/>
            </a:lnSpc>
            <a:spcBef>
              <a:spcPct val="0"/>
            </a:spcBef>
            <a:spcAft>
              <a:spcPct val="35000"/>
            </a:spcAft>
          </a:pPr>
          <a:endParaRPr lang="nb-NO" sz="1900" kern="1200" dirty="0" smtClean="0"/>
        </a:p>
        <a:p>
          <a:pPr lvl="0" algn="ctr" defTabSz="889000">
            <a:lnSpc>
              <a:spcPct val="90000"/>
            </a:lnSpc>
            <a:spcBef>
              <a:spcPct val="0"/>
            </a:spcBef>
            <a:spcAft>
              <a:spcPct val="35000"/>
            </a:spcAft>
          </a:pPr>
          <a:r>
            <a:rPr lang="nb-NO" sz="1800" kern="1200" dirty="0" smtClean="0"/>
            <a:t>Moderat effekt, men bør videreføres. 10 dg. karantene</a:t>
          </a:r>
          <a:endParaRPr lang="nb-NO" sz="1800" kern="1200" dirty="0"/>
        </a:p>
      </dsp:txBody>
      <dsp:txXfrm>
        <a:off x="4887428" y="775322"/>
        <a:ext cx="1975817" cy="3302342"/>
      </dsp:txXfrm>
    </dsp:sp>
    <dsp:sp modelId="{B2CEAC86-64C9-42E6-94EC-49A7BA85046D}">
      <dsp:nvSpPr>
        <dsp:cNvPr id="0" name=""/>
        <dsp:cNvSpPr/>
      </dsp:nvSpPr>
      <dsp:spPr>
        <a:xfrm>
          <a:off x="6713605" y="91385"/>
          <a:ext cx="2794227" cy="4670216"/>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3776" tIns="35560" rIns="153776" bIns="35560" numCol="1" spcCol="1270" anchor="ctr" anchorCtr="0">
          <a:noAutofit/>
        </a:bodyPr>
        <a:lstStyle/>
        <a:p>
          <a:pPr lvl="0" algn="ctr" defTabSz="1244600">
            <a:lnSpc>
              <a:spcPct val="90000"/>
            </a:lnSpc>
            <a:spcBef>
              <a:spcPct val="0"/>
            </a:spcBef>
            <a:spcAft>
              <a:spcPct val="35000"/>
            </a:spcAft>
          </a:pPr>
          <a:r>
            <a:rPr lang="nb-NO" sz="2800" b="1" kern="1200" dirty="0" smtClean="0"/>
            <a:t>Reise-restriksjon</a:t>
          </a:r>
        </a:p>
        <a:p>
          <a:pPr lvl="0" algn="ctr" defTabSz="1244600">
            <a:lnSpc>
              <a:spcPct val="90000"/>
            </a:lnSpc>
            <a:spcBef>
              <a:spcPct val="0"/>
            </a:spcBef>
            <a:spcAft>
              <a:spcPct val="35000"/>
            </a:spcAft>
          </a:pPr>
          <a:r>
            <a:rPr lang="nb-NO" sz="2100" kern="1200" dirty="0" smtClean="0"/>
            <a:t>Innreise-karantene </a:t>
          </a:r>
          <a:r>
            <a:rPr lang="nb-NO" sz="2100" kern="1200" dirty="0" err="1" smtClean="0"/>
            <a:t>avh</a:t>
          </a:r>
          <a:r>
            <a:rPr lang="nb-NO" sz="2100" kern="1200" dirty="0" smtClean="0"/>
            <a:t>. av andre land. Øvrige avsluttes</a:t>
          </a:r>
          <a:endParaRPr lang="nb-NO" sz="2100" kern="1200" dirty="0"/>
        </a:p>
      </dsp:txBody>
      <dsp:txXfrm>
        <a:off x="7122810" y="775322"/>
        <a:ext cx="1975817" cy="3302342"/>
      </dsp:txXfrm>
    </dsp:sp>
    <dsp:sp modelId="{45C06DC4-7670-4D86-9DE6-00F011CB0C1C}">
      <dsp:nvSpPr>
        <dsp:cNvPr id="0" name=""/>
        <dsp:cNvSpPr/>
      </dsp:nvSpPr>
      <dsp:spPr>
        <a:xfrm>
          <a:off x="8948988" y="91385"/>
          <a:ext cx="2794227" cy="4670216"/>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3776" tIns="35560" rIns="153776" bIns="35560" numCol="1" spcCol="1270" anchor="ctr" anchorCtr="0">
          <a:noAutofit/>
        </a:bodyPr>
        <a:lstStyle/>
        <a:p>
          <a:pPr lvl="0" algn="ctr" defTabSz="1244600">
            <a:lnSpc>
              <a:spcPct val="90000"/>
            </a:lnSpc>
            <a:spcBef>
              <a:spcPct val="0"/>
            </a:spcBef>
            <a:spcAft>
              <a:spcPct val="35000"/>
            </a:spcAft>
          </a:pPr>
          <a:r>
            <a:rPr lang="nb-NO" sz="2800" b="1" kern="1200" dirty="0" smtClean="0"/>
            <a:t>Redusere kontakter</a:t>
          </a:r>
        </a:p>
        <a:p>
          <a:pPr lvl="0" algn="ctr" defTabSz="1244600">
            <a:lnSpc>
              <a:spcPct val="90000"/>
            </a:lnSpc>
            <a:spcBef>
              <a:spcPct val="0"/>
            </a:spcBef>
            <a:spcAft>
              <a:spcPct val="35000"/>
            </a:spcAft>
          </a:pPr>
          <a:r>
            <a:rPr lang="nb-NO" sz="2100" b="1" kern="1200" dirty="0" smtClean="0">
              <a:solidFill>
                <a:srgbClr val="FF0000"/>
              </a:solidFill>
            </a:rPr>
            <a:t>Avstand minst  1 m., </a:t>
          </a:r>
          <a:r>
            <a:rPr lang="nb-NO" sz="2100" kern="1200" dirty="0" smtClean="0"/>
            <a:t>da kan gruppene være større. Åpne </a:t>
          </a:r>
          <a:r>
            <a:rPr lang="nb-NO" sz="2100" kern="1200" dirty="0" smtClean="0"/>
            <a:t>barnehage og </a:t>
          </a:r>
          <a:r>
            <a:rPr lang="nb-NO" sz="2100" kern="1200" dirty="0" err="1" smtClean="0"/>
            <a:t>utdann.inst</a:t>
          </a:r>
          <a:r>
            <a:rPr lang="nb-NO" sz="2100" kern="1200" dirty="0" smtClean="0"/>
            <a:t>. </a:t>
          </a:r>
          <a:endParaRPr lang="nb-NO" sz="2100" kern="1200" dirty="0"/>
        </a:p>
      </dsp:txBody>
      <dsp:txXfrm>
        <a:off x="9358193" y="775322"/>
        <a:ext cx="1975817" cy="3302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E988-A9E5-4FA1-81CB-311159C737B8}">
      <dsp:nvSpPr>
        <dsp:cNvPr id="0" name=""/>
        <dsp:cNvSpPr/>
      </dsp:nvSpPr>
      <dsp:spPr>
        <a:xfrm>
          <a:off x="10745073" y="2963603"/>
          <a:ext cx="91440" cy="150733"/>
        </a:xfrm>
        <a:custGeom>
          <a:avLst/>
          <a:gdLst/>
          <a:ahLst/>
          <a:cxnLst/>
          <a:rect l="0" t="0" r="0" b="0"/>
          <a:pathLst>
            <a:path>
              <a:moveTo>
                <a:pt x="45720" y="0"/>
              </a:moveTo>
              <a:lnTo>
                <a:pt x="4572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2F954-921C-4AC3-A30A-C07805F37CDE}">
      <dsp:nvSpPr>
        <dsp:cNvPr id="0" name=""/>
        <dsp:cNvSpPr/>
      </dsp:nvSpPr>
      <dsp:spPr>
        <a:xfrm>
          <a:off x="10745073" y="2334350"/>
          <a:ext cx="91440" cy="150733"/>
        </a:xfrm>
        <a:custGeom>
          <a:avLst/>
          <a:gdLst/>
          <a:ahLst/>
          <a:cxnLst/>
          <a:rect l="0" t="0" r="0" b="0"/>
          <a:pathLst>
            <a:path>
              <a:moveTo>
                <a:pt x="45720" y="0"/>
              </a:moveTo>
              <a:lnTo>
                <a:pt x="45720" y="1507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8109A-7DD7-413C-B936-60A7E324E424}">
      <dsp:nvSpPr>
        <dsp:cNvPr id="0" name=""/>
        <dsp:cNvSpPr/>
      </dsp:nvSpPr>
      <dsp:spPr>
        <a:xfrm>
          <a:off x="8460121" y="1705098"/>
          <a:ext cx="2330671" cy="150733"/>
        </a:xfrm>
        <a:custGeom>
          <a:avLst/>
          <a:gdLst/>
          <a:ahLst/>
          <a:cxnLst/>
          <a:rect l="0" t="0" r="0" b="0"/>
          <a:pathLst>
            <a:path>
              <a:moveTo>
                <a:pt x="0" y="0"/>
              </a:moveTo>
              <a:lnTo>
                <a:pt x="0" y="75964"/>
              </a:lnTo>
              <a:lnTo>
                <a:pt x="2330671" y="75964"/>
              </a:lnTo>
              <a:lnTo>
                <a:pt x="2330671" y="1507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33BEA-EE5F-48D8-904B-7B4FFD6244EA}">
      <dsp:nvSpPr>
        <dsp:cNvPr id="0" name=""/>
        <dsp:cNvSpPr/>
      </dsp:nvSpPr>
      <dsp:spPr>
        <a:xfrm>
          <a:off x="6131000" y="2331094"/>
          <a:ext cx="3343866" cy="152793"/>
        </a:xfrm>
        <a:custGeom>
          <a:avLst/>
          <a:gdLst/>
          <a:ahLst/>
          <a:cxnLst/>
          <a:rect l="0" t="0" r="0" b="0"/>
          <a:pathLst>
            <a:path>
              <a:moveTo>
                <a:pt x="0" y="0"/>
              </a:moveTo>
              <a:lnTo>
                <a:pt x="0" y="78024"/>
              </a:lnTo>
              <a:lnTo>
                <a:pt x="3343866" y="78024"/>
              </a:lnTo>
              <a:lnTo>
                <a:pt x="3343866" y="1527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C9469-D0D9-42BD-80D1-61EBC6BCC140}">
      <dsp:nvSpPr>
        <dsp:cNvPr id="0" name=""/>
        <dsp:cNvSpPr/>
      </dsp:nvSpPr>
      <dsp:spPr>
        <a:xfrm>
          <a:off x="9453588" y="3605421"/>
          <a:ext cx="657963" cy="150733"/>
        </a:xfrm>
        <a:custGeom>
          <a:avLst/>
          <a:gdLst/>
          <a:ahLst/>
          <a:cxnLst/>
          <a:rect l="0" t="0" r="0" b="0"/>
          <a:pathLst>
            <a:path>
              <a:moveTo>
                <a:pt x="0" y="0"/>
              </a:moveTo>
              <a:lnTo>
                <a:pt x="0" y="75964"/>
              </a:lnTo>
              <a:lnTo>
                <a:pt x="657963" y="75964"/>
              </a:lnTo>
              <a:lnTo>
                <a:pt x="657963"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3BF7F-60E9-44BE-8DE0-A2FE49CAADB4}">
      <dsp:nvSpPr>
        <dsp:cNvPr id="0" name=""/>
        <dsp:cNvSpPr/>
      </dsp:nvSpPr>
      <dsp:spPr>
        <a:xfrm>
          <a:off x="8795625" y="3605421"/>
          <a:ext cx="657963" cy="150733"/>
        </a:xfrm>
        <a:custGeom>
          <a:avLst/>
          <a:gdLst/>
          <a:ahLst/>
          <a:cxnLst/>
          <a:rect l="0" t="0" r="0" b="0"/>
          <a:pathLst>
            <a:path>
              <a:moveTo>
                <a:pt x="657963" y="0"/>
              </a:moveTo>
              <a:lnTo>
                <a:pt x="657963" y="75964"/>
              </a:lnTo>
              <a:lnTo>
                <a:pt x="0" y="75964"/>
              </a:lnTo>
              <a:lnTo>
                <a:pt x="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15829-4EC5-4F81-B5F9-D58C9ECBEEB6}">
      <dsp:nvSpPr>
        <dsp:cNvPr id="0" name=""/>
        <dsp:cNvSpPr/>
      </dsp:nvSpPr>
      <dsp:spPr>
        <a:xfrm>
          <a:off x="8116383" y="2969885"/>
          <a:ext cx="1337204" cy="157016"/>
        </a:xfrm>
        <a:custGeom>
          <a:avLst/>
          <a:gdLst/>
          <a:ahLst/>
          <a:cxnLst/>
          <a:rect l="0" t="0" r="0" b="0"/>
          <a:pathLst>
            <a:path>
              <a:moveTo>
                <a:pt x="0" y="0"/>
              </a:moveTo>
              <a:lnTo>
                <a:pt x="0" y="82247"/>
              </a:lnTo>
              <a:lnTo>
                <a:pt x="1337204" y="82247"/>
              </a:lnTo>
              <a:lnTo>
                <a:pt x="1337204" y="1570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93000-723E-4E79-8A56-F68B48D3E344}">
      <dsp:nvSpPr>
        <dsp:cNvPr id="0" name=""/>
        <dsp:cNvSpPr/>
      </dsp:nvSpPr>
      <dsp:spPr>
        <a:xfrm>
          <a:off x="8070663" y="2969885"/>
          <a:ext cx="91440" cy="157016"/>
        </a:xfrm>
        <a:custGeom>
          <a:avLst/>
          <a:gdLst/>
          <a:ahLst/>
          <a:cxnLst/>
          <a:rect l="0" t="0" r="0" b="0"/>
          <a:pathLst>
            <a:path>
              <a:moveTo>
                <a:pt x="45720" y="0"/>
              </a:moveTo>
              <a:lnTo>
                <a:pt x="45720" y="82247"/>
              </a:lnTo>
              <a:lnTo>
                <a:pt x="73425" y="82247"/>
              </a:lnTo>
              <a:lnTo>
                <a:pt x="73425" y="1570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80EA1-E9CB-4B9C-9ADC-D5B2721D5E06}">
      <dsp:nvSpPr>
        <dsp:cNvPr id="0" name=""/>
        <dsp:cNvSpPr/>
      </dsp:nvSpPr>
      <dsp:spPr>
        <a:xfrm>
          <a:off x="6821735" y="2969885"/>
          <a:ext cx="1294647" cy="157016"/>
        </a:xfrm>
        <a:custGeom>
          <a:avLst/>
          <a:gdLst/>
          <a:ahLst/>
          <a:cxnLst/>
          <a:rect l="0" t="0" r="0" b="0"/>
          <a:pathLst>
            <a:path>
              <a:moveTo>
                <a:pt x="1294647" y="0"/>
              </a:moveTo>
              <a:lnTo>
                <a:pt x="1294647" y="82247"/>
              </a:lnTo>
              <a:lnTo>
                <a:pt x="0" y="82247"/>
              </a:lnTo>
              <a:lnTo>
                <a:pt x="0" y="1570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75DF7-2B61-42CA-967B-005E79F6802A}">
      <dsp:nvSpPr>
        <dsp:cNvPr id="0" name=""/>
        <dsp:cNvSpPr/>
      </dsp:nvSpPr>
      <dsp:spPr>
        <a:xfrm>
          <a:off x="6131000" y="2331094"/>
          <a:ext cx="1985383" cy="160272"/>
        </a:xfrm>
        <a:custGeom>
          <a:avLst/>
          <a:gdLst/>
          <a:ahLst/>
          <a:cxnLst/>
          <a:rect l="0" t="0" r="0" b="0"/>
          <a:pathLst>
            <a:path>
              <a:moveTo>
                <a:pt x="0" y="0"/>
              </a:moveTo>
              <a:lnTo>
                <a:pt x="0" y="85504"/>
              </a:lnTo>
              <a:lnTo>
                <a:pt x="1985383" y="85504"/>
              </a:lnTo>
              <a:lnTo>
                <a:pt x="1985383" y="16027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D52BB4-6EA5-4784-9699-2B76B8935971}">
      <dsp:nvSpPr>
        <dsp:cNvPr id="0" name=""/>
        <dsp:cNvSpPr/>
      </dsp:nvSpPr>
      <dsp:spPr>
        <a:xfrm>
          <a:off x="5460089" y="3612680"/>
          <a:ext cx="91440" cy="119203"/>
        </a:xfrm>
        <a:custGeom>
          <a:avLst/>
          <a:gdLst/>
          <a:ahLst/>
          <a:cxnLst/>
          <a:rect l="0" t="0" r="0" b="0"/>
          <a:pathLst>
            <a:path>
              <a:moveTo>
                <a:pt x="45720" y="0"/>
              </a:moveTo>
              <a:lnTo>
                <a:pt x="45720" y="44435"/>
              </a:lnTo>
              <a:lnTo>
                <a:pt x="46729" y="44435"/>
              </a:lnTo>
              <a:lnTo>
                <a:pt x="46729" y="1192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FD314-0106-4FD0-A1DE-7A10D7E89CB6}">
      <dsp:nvSpPr>
        <dsp:cNvPr id="0" name=""/>
        <dsp:cNvSpPr/>
      </dsp:nvSpPr>
      <dsp:spPr>
        <a:xfrm>
          <a:off x="2785583" y="2962406"/>
          <a:ext cx="2720225" cy="171754"/>
        </a:xfrm>
        <a:custGeom>
          <a:avLst/>
          <a:gdLst/>
          <a:ahLst/>
          <a:cxnLst/>
          <a:rect l="0" t="0" r="0" b="0"/>
          <a:pathLst>
            <a:path>
              <a:moveTo>
                <a:pt x="0" y="0"/>
              </a:moveTo>
              <a:lnTo>
                <a:pt x="0" y="96986"/>
              </a:lnTo>
              <a:lnTo>
                <a:pt x="2720225" y="96986"/>
              </a:lnTo>
              <a:lnTo>
                <a:pt x="2720225" y="1717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B93C2-4B84-4DCD-A93A-BE621D16F5B5}">
      <dsp:nvSpPr>
        <dsp:cNvPr id="0" name=""/>
        <dsp:cNvSpPr/>
      </dsp:nvSpPr>
      <dsp:spPr>
        <a:xfrm>
          <a:off x="4144162" y="3591658"/>
          <a:ext cx="91440" cy="150733"/>
        </a:xfrm>
        <a:custGeom>
          <a:avLst/>
          <a:gdLst/>
          <a:ahLst/>
          <a:cxnLst/>
          <a:rect l="0" t="0" r="0" b="0"/>
          <a:pathLst>
            <a:path>
              <a:moveTo>
                <a:pt x="45720" y="0"/>
              </a:moveTo>
              <a:lnTo>
                <a:pt x="4572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8D394-8292-4ED2-A383-8A226AD39CBF}">
      <dsp:nvSpPr>
        <dsp:cNvPr id="0" name=""/>
        <dsp:cNvSpPr/>
      </dsp:nvSpPr>
      <dsp:spPr>
        <a:xfrm>
          <a:off x="2785583" y="2962406"/>
          <a:ext cx="1404299" cy="150733"/>
        </a:xfrm>
        <a:custGeom>
          <a:avLst/>
          <a:gdLst/>
          <a:ahLst/>
          <a:cxnLst/>
          <a:rect l="0" t="0" r="0" b="0"/>
          <a:pathLst>
            <a:path>
              <a:moveTo>
                <a:pt x="0" y="0"/>
              </a:moveTo>
              <a:lnTo>
                <a:pt x="0" y="75964"/>
              </a:lnTo>
              <a:lnTo>
                <a:pt x="1404299" y="75964"/>
              </a:lnTo>
              <a:lnTo>
                <a:pt x="1404299"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43B14-C0AA-43D8-BA03-A8AB9CAE8401}">
      <dsp:nvSpPr>
        <dsp:cNvPr id="0" name=""/>
        <dsp:cNvSpPr/>
      </dsp:nvSpPr>
      <dsp:spPr>
        <a:xfrm>
          <a:off x="2828236" y="3591658"/>
          <a:ext cx="91440" cy="150733"/>
        </a:xfrm>
        <a:custGeom>
          <a:avLst/>
          <a:gdLst/>
          <a:ahLst/>
          <a:cxnLst/>
          <a:rect l="0" t="0" r="0" b="0"/>
          <a:pathLst>
            <a:path>
              <a:moveTo>
                <a:pt x="45720" y="0"/>
              </a:moveTo>
              <a:lnTo>
                <a:pt x="4572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40F73-F53E-4ADA-8FB4-7730E62000E4}">
      <dsp:nvSpPr>
        <dsp:cNvPr id="0" name=""/>
        <dsp:cNvSpPr/>
      </dsp:nvSpPr>
      <dsp:spPr>
        <a:xfrm>
          <a:off x="2739863" y="2962406"/>
          <a:ext cx="91440" cy="150733"/>
        </a:xfrm>
        <a:custGeom>
          <a:avLst/>
          <a:gdLst/>
          <a:ahLst/>
          <a:cxnLst/>
          <a:rect l="0" t="0" r="0" b="0"/>
          <a:pathLst>
            <a:path>
              <a:moveTo>
                <a:pt x="45720" y="0"/>
              </a:moveTo>
              <a:lnTo>
                <a:pt x="45720" y="75964"/>
              </a:lnTo>
              <a:lnTo>
                <a:pt x="134092" y="75964"/>
              </a:lnTo>
              <a:lnTo>
                <a:pt x="134092"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A182C-0A4D-4D02-BB1C-E7EABF533937}">
      <dsp:nvSpPr>
        <dsp:cNvPr id="0" name=""/>
        <dsp:cNvSpPr/>
      </dsp:nvSpPr>
      <dsp:spPr>
        <a:xfrm>
          <a:off x="1558029" y="2962406"/>
          <a:ext cx="1227553" cy="150733"/>
        </a:xfrm>
        <a:custGeom>
          <a:avLst/>
          <a:gdLst/>
          <a:ahLst/>
          <a:cxnLst/>
          <a:rect l="0" t="0" r="0" b="0"/>
          <a:pathLst>
            <a:path>
              <a:moveTo>
                <a:pt x="1227553" y="0"/>
              </a:moveTo>
              <a:lnTo>
                <a:pt x="1227553" y="75964"/>
              </a:lnTo>
              <a:lnTo>
                <a:pt x="0" y="75964"/>
              </a:lnTo>
              <a:lnTo>
                <a:pt x="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F21C7-86C3-43B2-A036-47A9EEFA5071}">
      <dsp:nvSpPr>
        <dsp:cNvPr id="0" name=""/>
        <dsp:cNvSpPr/>
      </dsp:nvSpPr>
      <dsp:spPr>
        <a:xfrm>
          <a:off x="196383" y="3591658"/>
          <a:ext cx="91440" cy="150733"/>
        </a:xfrm>
        <a:custGeom>
          <a:avLst/>
          <a:gdLst/>
          <a:ahLst/>
          <a:cxnLst/>
          <a:rect l="0" t="0" r="0" b="0"/>
          <a:pathLst>
            <a:path>
              <a:moveTo>
                <a:pt x="45720" y="0"/>
              </a:moveTo>
              <a:lnTo>
                <a:pt x="4572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5F8BDE-01CF-4BBE-87C0-BB410A65EC16}">
      <dsp:nvSpPr>
        <dsp:cNvPr id="0" name=""/>
        <dsp:cNvSpPr/>
      </dsp:nvSpPr>
      <dsp:spPr>
        <a:xfrm>
          <a:off x="242103" y="2962406"/>
          <a:ext cx="2543480" cy="150733"/>
        </a:xfrm>
        <a:custGeom>
          <a:avLst/>
          <a:gdLst/>
          <a:ahLst/>
          <a:cxnLst/>
          <a:rect l="0" t="0" r="0" b="0"/>
          <a:pathLst>
            <a:path>
              <a:moveTo>
                <a:pt x="2543480" y="0"/>
              </a:moveTo>
              <a:lnTo>
                <a:pt x="2543480" y="75964"/>
              </a:lnTo>
              <a:lnTo>
                <a:pt x="0" y="75964"/>
              </a:lnTo>
              <a:lnTo>
                <a:pt x="0" y="1507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6A7B8-8EEC-4891-B95E-3821572E58B1}">
      <dsp:nvSpPr>
        <dsp:cNvPr id="0" name=""/>
        <dsp:cNvSpPr/>
      </dsp:nvSpPr>
      <dsp:spPr>
        <a:xfrm>
          <a:off x="2785583" y="2331094"/>
          <a:ext cx="3345416" cy="152793"/>
        </a:xfrm>
        <a:custGeom>
          <a:avLst/>
          <a:gdLst/>
          <a:ahLst/>
          <a:cxnLst/>
          <a:rect l="0" t="0" r="0" b="0"/>
          <a:pathLst>
            <a:path>
              <a:moveTo>
                <a:pt x="3345416" y="0"/>
              </a:moveTo>
              <a:lnTo>
                <a:pt x="3345416" y="78024"/>
              </a:lnTo>
              <a:lnTo>
                <a:pt x="0" y="78024"/>
              </a:lnTo>
              <a:lnTo>
                <a:pt x="0" y="1527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FE9AE7-1D8C-479B-90EC-F5D8EB841C36}">
      <dsp:nvSpPr>
        <dsp:cNvPr id="0" name=""/>
        <dsp:cNvSpPr/>
      </dsp:nvSpPr>
      <dsp:spPr>
        <a:xfrm>
          <a:off x="6131000" y="1705098"/>
          <a:ext cx="2329121" cy="153989"/>
        </a:xfrm>
        <a:custGeom>
          <a:avLst/>
          <a:gdLst/>
          <a:ahLst/>
          <a:cxnLst/>
          <a:rect l="0" t="0" r="0" b="0"/>
          <a:pathLst>
            <a:path>
              <a:moveTo>
                <a:pt x="2329121" y="0"/>
              </a:moveTo>
              <a:lnTo>
                <a:pt x="2329121" y="79221"/>
              </a:lnTo>
              <a:lnTo>
                <a:pt x="0" y="79221"/>
              </a:lnTo>
              <a:lnTo>
                <a:pt x="0" y="1539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B626E-B1D4-4F60-A18F-4E5420FD0EA7}">
      <dsp:nvSpPr>
        <dsp:cNvPr id="0" name=""/>
        <dsp:cNvSpPr/>
      </dsp:nvSpPr>
      <dsp:spPr>
        <a:xfrm>
          <a:off x="8220862" y="1226580"/>
          <a:ext cx="478518" cy="478518"/>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44C73-DE92-42DA-BADC-022BE620F13F}">
      <dsp:nvSpPr>
        <dsp:cNvPr id="0" name=""/>
        <dsp:cNvSpPr/>
      </dsp:nvSpPr>
      <dsp:spPr>
        <a:xfrm>
          <a:off x="8699381" y="1225383"/>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a:t>
          </a:r>
          <a:endParaRPr lang="nb-NO" sz="700" kern="1200" dirty="0"/>
        </a:p>
      </dsp:txBody>
      <dsp:txXfrm>
        <a:off x="8699381" y="1225383"/>
        <a:ext cx="717778" cy="478518"/>
      </dsp:txXfrm>
    </dsp:sp>
    <dsp:sp modelId="{F03CD61F-2E73-4252-ABE3-AC2E59451A69}">
      <dsp:nvSpPr>
        <dsp:cNvPr id="0" name=""/>
        <dsp:cNvSpPr/>
      </dsp:nvSpPr>
      <dsp:spPr>
        <a:xfrm>
          <a:off x="5890190" y="1859088"/>
          <a:ext cx="481619" cy="47200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C7B40-35FC-4DCE-A566-3300485E2FA5}">
      <dsp:nvSpPr>
        <dsp:cNvPr id="0" name=""/>
        <dsp:cNvSpPr/>
      </dsp:nvSpPr>
      <dsp:spPr>
        <a:xfrm>
          <a:off x="6370259" y="1854635"/>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nb-NO" sz="1400" b="1" kern="1200" dirty="0" smtClean="0">
              <a:solidFill>
                <a:srgbClr val="FF0000"/>
              </a:solidFill>
            </a:rPr>
            <a:t>Index 1</a:t>
          </a:r>
          <a:endParaRPr lang="nb-NO" sz="1400" b="1" kern="1200" dirty="0">
            <a:solidFill>
              <a:srgbClr val="FF0000"/>
            </a:solidFill>
          </a:endParaRPr>
        </a:p>
      </dsp:txBody>
      <dsp:txXfrm>
        <a:off x="6370259" y="1854635"/>
        <a:ext cx="717778" cy="478518"/>
      </dsp:txXfrm>
    </dsp:sp>
    <dsp:sp modelId="{B7060476-3169-4185-9A8B-0F75AC802E61}">
      <dsp:nvSpPr>
        <dsp:cNvPr id="0" name=""/>
        <dsp:cNvSpPr/>
      </dsp:nvSpPr>
      <dsp:spPr>
        <a:xfrm>
          <a:off x="2546324" y="2483888"/>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1B781-1CB9-461E-81D3-C3172CB3CA08}">
      <dsp:nvSpPr>
        <dsp:cNvPr id="0" name=""/>
        <dsp:cNvSpPr/>
      </dsp:nvSpPr>
      <dsp:spPr>
        <a:xfrm>
          <a:off x="3047661" y="2460048"/>
          <a:ext cx="1071269"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kern="1200" dirty="0" err="1" smtClean="0"/>
            <a:t>Tolpinrud</a:t>
          </a:r>
          <a:r>
            <a:rPr lang="nb-NO" sz="900" kern="1200" dirty="0" smtClean="0"/>
            <a:t> </a:t>
          </a:r>
          <a:r>
            <a:rPr lang="nb-NO" sz="900" kern="1200" dirty="0" err="1" smtClean="0"/>
            <a:t>bhg</a:t>
          </a:r>
          <a:r>
            <a:rPr lang="nb-NO" sz="900" kern="1200" dirty="0" smtClean="0"/>
            <a:t>:</a:t>
          </a:r>
        </a:p>
        <a:p>
          <a:pPr lvl="0" algn="l" defTabSz="400050">
            <a:lnSpc>
              <a:spcPct val="90000"/>
            </a:lnSpc>
            <a:spcBef>
              <a:spcPct val="0"/>
            </a:spcBef>
            <a:spcAft>
              <a:spcPct val="35000"/>
            </a:spcAft>
          </a:pPr>
          <a:r>
            <a:rPr lang="nb-NO" sz="900" kern="1200" dirty="0" smtClean="0">
              <a:solidFill>
                <a:srgbClr val="FF0000"/>
              </a:solidFill>
            </a:rPr>
            <a:t>2 (A,B) ansatte covid-19 pos. </a:t>
          </a:r>
          <a:endParaRPr lang="nb-NO" sz="900" kern="1200" dirty="0">
            <a:solidFill>
              <a:srgbClr val="FF0000"/>
            </a:solidFill>
          </a:endParaRPr>
        </a:p>
      </dsp:txBody>
      <dsp:txXfrm>
        <a:off x="3047661" y="2460048"/>
        <a:ext cx="1071269" cy="478518"/>
      </dsp:txXfrm>
    </dsp:sp>
    <dsp:sp modelId="{B39B9198-F8CA-43BC-BDE7-45D45C22612C}">
      <dsp:nvSpPr>
        <dsp:cNvPr id="0" name=""/>
        <dsp:cNvSpPr/>
      </dsp:nvSpPr>
      <dsp:spPr>
        <a:xfrm>
          <a:off x="2844" y="3113140"/>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CF11C-BDE8-4D14-A1F1-0669AA2C2242}">
      <dsp:nvSpPr>
        <dsp:cNvPr id="0" name=""/>
        <dsp:cNvSpPr/>
      </dsp:nvSpPr>
      <dsp:spPr>
        <a:xfrm>
          <a:off x="481362" y="3111943"/>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kern="1200" dirty="0" smtClean="0">
              <a:solidFill>
                <a:srgbClr val="FF0000"/>
              </a:solidFill>
            </a:rPr>
            <a:t>1 </a:t>
          </a:r>
          <a:r>
            <a:rPr lang="nb-NO" sz="900" kern="1200" dirty="0" err="1" smtClean="0">
              <a:solidFill>
                <a:srgbClr val="FF0000"/>
              </a:solidFill>
            </a:rPr>
            <a:t>covid</a:t>
          </a:r>
          <a:r>
            <a:rPr lang="nb-NO" sz="900" kern="1200" dirty="0" smtClean="0">
              <a:solidFill>
                <a:srgbClr val="FF0000"/>
              </a:solidFill>
            </a:rPr>
            <a:t> </a:t>
          </a:r>
          <a:r>
            <a:rPr lang="nb-NO" sz="900" kern="1200" dirty="0" err="1" smtClean="0">
              <a:solidFill>
                <a:srgbClr val="FF0000"/>
              </a:solidFill>
            </a:rPr>
            <a:t>pos.ansatt</a:t>
          </a:r>
          <a:endParaRPr lang="nb-NO" sz="900" kern="1200" dirty="0">
            <a:solidFill>
              <a:srgbClr val="FF0000"/>
            </a:solidFill>
          </a:endParaRPr>
        </a:p>
      </dsp:txBody>
      <dsp:txXfrm>
        <a:off x="481362" y="3111943"/>
        <a:ext cx="717778" cy="478518"/>
      </dsp:txXfrm>
    </dsp:sp>
    <dsp:sp modelId="{2017C36C-51C0-4A97-B42B-68D3BF076D93}">
      <dsp:nvSpPr>
        <dsp:cNvPr id="0" name=""/>
        <dsp:cNvSpPr/>
      </dsp:nvSpPr>
      <dsp:spPr>
        <a:xfrm>
          <a:off x="2844" y="3742392"/>
          <a:ext cx="478518" cy="47851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E7225-DEE9-4123-A98A-BD5D9CB659FC}">
      <dsp:nvSpPr>
        <dsp:cNvPr id="0" name=""/>
        <dsp:cNvSpPr/>
      </dsp:nvSpPr>
      <dsp:spPr>
        <a:xfrm>
          <a:off x="481362" y="3741195"/>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kern="1200" dirty="0" smtClean="0"/>
            <a:t>1 kohort: Stjerneskudd = 8 barn, 2 voksne.</a:t>
          </a:r>
          <a:endParaRPr lang="nb-NO" sz="900" kern="1200" dirty="0"/>
        </a:p>
      </dsp:txBody>
      <dsp:txXfrm>
        <a:off x="481362" y="3741195"/>
        <a:ext cx="717778" cy="478518"/>
      </dsp:txXfrm>
    </dsp:sp>
    <dsp:sp modelId="{8C5C637E-619E-45CA-9F3E-F535C6692BE5}">
      <dsp:nvSpPr>
        <dsp:cNvPr id="0" name=""/>
        <dsp:cNvSpPr/>
      </dsp:nvSpPr>
      <dsp:spPr>
        <a:xfrm>
          <a:off x="1318770" y="3113140"/>
          <a:ext cx="478518" cy="47851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D9BFA-1D89-4366-A078-4EA03B670AC4}">
      <dsp:nvSpPr>
        <dsp:cNvPr id="0" name=""/>
        <dsp:cNvSpPr/>
      </dsp:nvSpPr>
      <dsp:spPr>
        <a:xfrm>
          <a:off x="1797289" y="3111943"/>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2 kohort: Måneskinn = 17 barn og 5 voksne</a:t>
          </a:r>
          <a:endParaRPr lang="nb-NO" sz="700" kern="1200" dirty="0"/>
        </a:p>
      </dsp:txBody>
      <dsp:txXfrm>
        <a:off x="1797289" y="3111943"/>
        <a:ext cx="717778" cy="478518"/>
      </dsp:txXfrm>
    </dsp:sp>
    <dsp:sp modelId="{1B07FA24-F870-4CEE-9DD9-B5ADC3C00F77}">
      <dsp:nvSpPr>
        <dsp:cNvPr id="0" name=""/>
        <dsp:cNvSpPr/>
      </dsp:nvSpPr>
      <dsp:spPr>
        <a:xfrm>
          <a:off x="2634697" y="3113140"/>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3183D-5AF5-4F6A-9976-E3B396F39ED8}">
      <dsp:nvSpPr>
        <dsp:cNvPr id="0" name=""/>
        <dsp:cNvSpPr/>
      </dsp:nvSpPr>
      <dsp:spPr>
        <a:xfrm>
          <a:off x="3113215" y="3111943"/>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b="1" kern="1200" dirty="0" smtClean="0">
              <a:solidFill>
                <a:srgbClr val="FF0000"/>
              </a:solidFill>
            </a:rPr>
            <a:t>1 </a:t>
          </a:r>
          <a:r>
            <a:rPr lang="nb-NO" sz="900" b="1" kern="1200" dirty="0" err="1" smtClean="0">
              <a:solidFill>
                <a:srgbClr val="FF0000"/>
              </a:solidFill>
            </a:rPr>
            <a:t>covid</a:t>
          </a:r>
          <a:r>
            <a:rPr lang="nb-NO" sz="900" b="1" kern="1200" dirty="0" smtClean="0">
              <a:solidFill>
                <a:srgbClr val="FF0000"/>
              </a:solidFill>
            </a:rPr>
            <a:t> pos.</a:t>
          </a:r>
        </a:p>
        <a:p>
          <a:pPr lvl="0" algn="l" defTabSz="400050">
            <a:lnSpc>
              <a:spcPct val="90000"/>
            </a:lnSpc>
            <a:spcBef>
              <a:spcPct val="0"/>
            </a:spcBef>
            <a:spcAft>
              <a:spcPct val="35000"/>
            </a:spcAft>
          </a:pPr>
          <a:r>
            <a:rPr lang="nb-NO" sz="900" b="1" kern="1200" dirty="0" smtClean="0">
              <a:solidFill>
                <a:srgbClr val="FF0000"/>
              </a:solidFill>
            </a:rPr>
            <a:t>NK til </a:t>
          </a:r>
          <a:r>
            <a:rPr lang="nb-NO" sz="900" b="1" kern="1200" dirty="0" smtClean="0">
              <a:solidFill>
                <a:srgbClr val="FF0000"/>
              </a:solidFill>
            </a:rPr>
            <a:t>A</a:t>
          </a:r>
          <a:endParaRPr lang="nb-NO" sz="900" b="1" kern="1200" dirty="0">
            <a:solidFill>
              <a:srgbClr val="FF0000"/>
            </a:solidFill>
          </a:endParaRPr>
        </a:p>
      </dsp:txBody>
      <dsp:txXfrm>
        <a:off x="3113215" y="3111943"/>
        <a:ext cx="717778" cy="478518"/>
      </dsp:txXfrm>
    </dsp:sp>
    <dsp:sp modelId="{2F6CA490-65E7-4FCA-AF44-D4D5FE1E56F6}">
      <dsp:nvSpPr>
        <dsp:cNvPr id="0" name=""/>
        <dsp:cNvSpPr/>
      </dsp:nvSpPr>
      <dsp:spPr>
        <a:xfrm>
          <a:off x="2634697" y="3742392"/>
          <a:ext cx="478518" cy="47851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13967-AC10-443C-89FA-AF7F0D7E9793}">
      <dsp:nvSpPr>
        <dsp:cNvPr id="0" name=""/>
        <dsp:cNvSpPr/>
      </dsp:nvSpPr>
      <dsp:spPr>
        <a:xfrm>
          <a:off x="3113215" y="3741195"/>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b="1" kern="1200" dirty="0" smtClean="0">
              <a:solidFill>
                <a:schemeClr val="tx1"/>
              </a:solidFill>
            </a:rPr>
            <a:t>3 </a:t>
          </a:r>
          <a:r>
            <a:rPr lang="nb-NO" sz="900" b="0" kern="1200" dirty="0" smtClean="0">
              <a:solidFill>
                <a:schemeClr val="tx1"/>
              </a:solidFill>
            </a:rPr>
            <a:t>nærkontakter</a:t>
          </a:r>
          <a:endParaRPr lang="nb-NO" sz="900" b="0" kern="1200" dirty="0">
            <a:solidFill>
              <a:schemeClr val="tx1"/>
            </a:solidFill>
          </a:endParaRPr>
        </a:p>
      </dsp:txBody>
      <dsp:txXfrm>
        <a:off x="3113215" y="3741195"/>
        <a:ext cx="717778" cy="478518"/>
      </dsp:txXfrm>
    </dsp:sp>
    <dsp:sp modelId="{3D26F62D-CAA9-4BEC-B814-3E8600C15648}">
      <dsp:nvSpPr>
        <dsp:cNvPr id="0" name=""/>
        <dsp:cNvSpPr/>
      </dsp:nvSpPr>
      <dsp:spPr>
        <a:xfrm>
          <a:off x="3950623" y="3113140"/>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E91C4-244D-4EF7-A258-CED8827D4E8D}">
      <dsp:nvSpPr>
        <dsp:cNvPr id="0" name=""/>
        <dsp:cNvSpPr/>
      </dsp:nvSpPr>
      <dsp:spPr>
        <a:xfrm>
          <a:off x="4429142" y="3111943"/>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nb-NO" sz="1000" b="1" kern="1200" dirty="0" smtClean="0">
              <a:solidFill>
                <a:srgbClr val="FF0000"/>
              </a:solidFill>
            </a:rPr>
            <a:t>1 </a:t>
          </a:r>
          <a:r>
            <a:rPr lang="nb-NO" sz="1000" b="1" kern="1200" dirty="0" err="1" smtClean="0">
              <a:solidFill>
                <a:srgbClr val="FF0000"/>
              </a:solidFill>
            </a:rPr>
            <a:t>covid</a:t>
          </a:r>
          <a:r>
            <a:rPr lang="nb-NO" sz="1000" b="1" kern="1200" dirty="0" smtClean="0">
              <a:solidFill>
                <a:srgbClr val="FF0000"/>
              </a:solidFill>
            </a:rPr>
            <a:t> pos</a:t>
          </a:r>
          <a:r>
            <a:rPr lang="nb-NO" sz="1000" b="1" kern="1200" dirty="0" smtClean="0">
              <a:solidFill>
                <a:srgbClr val="FF0000"/>
              </a:solidFill>
            </a:rPr>
            <a:t>. NK </a:t>
          </a:r>
          <a:r>
            <a:rPr lang="nb-NO" sz="1000" b="1" kern="1200" dirty="0" smtClean="0">
              <a:solidFill>
                <a:srgbClr val="FF0000"/>
              </a:solidFill>
            </a:rPr>
            <a:t>til A</a:t>
          </a:r>
          <a:r>
            <a:rPr lang="nb-NO" sz="700" kern="1200" dirty="0" smtClean="0"/>
            <a:t>.</a:t>
          </a:r>
          <a:endParaRPr lang="nb-NO" sz="700" kern="1200" dirty="0"/>
        </a:p>
      </dsp:txBody>
      <dsp:txXfrm>
        <a:off x="4429142" y="3111943"/>
        <a:ext cx="717778" cy="478518"/>
      </dsp:txXfrm>
    </dsp:sp>
    <dsp:sp modelId="{74753F80-7C49-4FC8-A54E-B2E7206AF93D}">
      <dsp:nvSpPr>
        <dsp:cNvPr id="0" name=""/>
        <dsp:cNvSpPr/>
      </dsp:nvSpPr>
      <dsp:spPr>
        <a:xfrm>
          <a:off x="3950623" y="3742392"/>
          <a:ext cx="478518" cy="47851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DB463-AA69-492B-A057-37072E49914C}">
      <dsp:nvSpPr>
        <dsp:cNvPr id="0" name=""/>
        <dsp:cNvSpPr/>
      </dsp:nvSpPr>
      <dsp:spPr>
        <a:xfrm>
          <a:off x="4429142" y="3741195"/>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kern="1200" dirty="0" smtClean="0"/>
            <a:t>3</a:t>
          </a:r>
        </a:p>
        <a:p>
          <a:pPr lvl="0" algn="l" defTabSz="400050">
            <a:lnSpc>
              <a:spcPct val="90000"/>
            </a:lnSpc>
            <a:spcBef>
              <a:spcPct val="0"/>
            </a:spcBef>
            <a:spcAft>
              <a:spcPct val="35000"/>
            </a:spcAft>
          </a:pPr>
          <a:r>
            <a:rPr lang="nb-NO" sz="900" kern="1200" dirty="0" smtClean="0"/>
            <a:t>nærkontakter</a:t>
          </a:r>
          <a:endParaRPr lang="nb-NO" sz="900" kern="1200" dirty="0"/>
        </a:p>
      </dsp:txBody>
      <dsp:txXfrm>
        <a:off x="4429142" y="3741195"/>
        <a:ext cx="717778" cy="478518"/>
      </dsp:txXfrm>
    </dsp:sp>
    <dsp:sp modelId="{B20E62CB-FEC7-48D6-97C3-DB875829455B}">
      <dsp:nvSpPr>
        <dsp:cNvPr id="0" name=""/>
        <dsp:cNvSpPr/>
      </dsp:nvSpPr>
      <dsp:spPr>
        <a:xfrm>
          <a:off x="5266549" y="3134161"/>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63089-116F-4E12-AFAB-B331CE867981}">
      <dsp:nvSpPr>
        <dsp:cNvPr id="0" name=""/>
        <dsp:cNvSpPr/>
      </dsp:nvSpPr>
      <dsp:spPr>
        <a:xfrm>
          <a:off x="5745068" y="3111943"/>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b="1" kern="1200" dirty="0" smtClean="0">
              <a:solidFill>
                <a:srgbClr val="FF0000"/>
              </a:solidFill>
            </a:rPr>
            <a:t>1 </a:t>
          </a:r>
          <a:r>
            <a:rPr lang="nb-NO" sz="900" b="1" kern="1200" dirty="0" err="1" smtClean="0">
              <a:solidFill>
                <a:srgbClr val="FF0000"/>
              </a:solidFill>
            </a:rPr>
            <a:t>covid</a:t>
          </a:r>
          <a:r>
            <a:rPr lang="nb-NO" sz="900" b="1" kern="1200" dirty="0" smtClean="0">
              <a:solidFill>
                <a:srgbClr val="FF0000"/>
              </a:solidFill>
            </a:rPr>
            <a:t> pos. NK til A</a:t>
          </a:r>
          <a:endParaRPr lang="nb-NO" sz="900" kern="1200" dirty="0"/>
        </a:p>
      </dsp:txBody>
      <dsp:txXfrm>
        <a:off x="5745068" y="3111943"/>
        <a:ext cx="717778" cy="478518"/>
      </dsp:txXfrm>
    </dsp:sp>
    <dsp:sp modelId="{41E35447-3D76-4936-8E28-38E079C7C3FC}">
      <dsp:nvSpPr>
        <dsp:cNvPr id="0" name=""/>
        <dsp:cNvSpPr/>
      </dsp:nvSpPr>
      <dsp:spPr>
        <a:xfrm>
          <a:off x="5267559" y="3731883"/>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6DA1F-AAFE-4DF0-9B98-CF2A87D33BB3}">
      <dsp:nvSpPr>
        <dsp:cNvPr id="0" name=""/>
        <dsp:cNvSpPr/>
      </dsp:nvSpPr>
      <dsp:spPr>
        <a:xfrm>
          <a:off x="5745068" y="3741195"/>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b="1" kern="1200" dirty="0" smtClean="0">
              <a:solidFill>
                <a:srgbClr val="FF0000"/>
              </a:solidFill>
            </a:rPr>
            <a:t>1 </a:t>
          </a:r>
          <a:r>
            <a:rPr lang="nb-NO" sz="900" b="1" kern="1200" dirty="0" err="1" smtClean="0">
              <a:solidFill>
                <a:srgbClr val="FF0000"/>
              </a:solidFill>
            </a:rPr>
            <a:t>covid</a:t>
          </a:r>
          <a:r>
            <a:rPr lang="nb-NO" sz="900" b="1" kern="1200" dirty="0" smtClean="0">
              <a:solidFill>
                <a:srgbClr val="FF0000"/>
              </a:solidFill>
            </a:rPr>
            <a:t> pos. NK</a:t>
          </a:r>
          <a:endParaRPr lang="nb-NO" sz="900" b="0" kern="1200" dirty="0"/>
        </a:p>
      </dsp:txBody>
      <dsp:txXfrm>
        <a:off x="5745068" y="3741195"/>
        <a:ext cx="717778" cy="478518"/>
      </dsp:txXfrm>
    </dsp:sp>
    <dsp:sp modelId="{930DF1C3-D153-4B52-8FDA-86BE6734D74D}">
      <dsp:nvSpPr>
        <dsp:cNvPr id="0" name=""/>
        <dsp:cNvSpPr/>
      </dsp:nvSpPr>
      <dsp:spPr>
        <a:xfrm>
          <a:off x="7877124" y="2491367"/>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1D088-DA28-45DF-9BC0-27865C6C9126}">
      <dsp:nvSpPr>
        <dsp:cNvPr id="0" name=""/>
        <dsp:cNvSpPr/>
      </dsp:nvSpPr>
      <dsp:spPr>
        <a:xfrm>
          <a:off x="8313085" y="2482691"/>
          <a:ext cx="802892" cy="49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kern="1200" dirty="0" smtClean="0"/>
            <a:t>Venninne med familie- 4 pers./</a:t>
          </a:r>
        </a:p>
        <a:p>
          <a:pPr lvl="0" algn="l" defTabSz="400050">
            <a:lnSpc>
              <a:spcPct val="90000"/>
            </a:lnSpc>
            <a:spcBef>
              <a:spcPct val="0"/>
            </a:spcBef>
            <a:spcAft>
              <a:spcPct val="35000"/>
            </a:spcAft>
          </a:pPr>
          <a:r>
            <a:rPr lang="nb-NO" sz="900" b="1" kern="1200" dirty="0" smtClean="0">
              <a:solidFill>
                <a:srgbClr val="FF0000"/>
              </a:solidFill>
            </a:rPr>
            <a:t>2 covid-19 pos.</a:t>
          </a:r>
          <a:endParaRPr lang="nb-NO" sz="900" b="1" kern="1200" dirty="0">
            <a:solidFill>
              <a:srgbClr val="FF0000"/>
            </a:solidFill>
          </a:endParaRPr>
        </a:p>
      </dsp:txBody>
      <dsp:txXfrm>
        <a:off x="8313085" y="2482691"/>
        <a:ext cx="802892" cy="493477"/>
      </dsp:txXfrm>
    </dsp:sp>
    <dsp:sp modelId="{16A3FA70-7107-43DE-AB74-620D481F338F}">
      <dsp:nvSpPr>
        <dsp:cNvPr id="0" name=""/>
        <dsp:cNvSpPr/>
      </dsp:nvSpPr>
      <dsp:spPr>
        <a:xfrm>
          <a:off x="6582476" y="3126902"/>
          <a:ext cx="478518" cy="4785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6AD84-0426-48D1-96D0-AA82519DBCEB}">
      <dsp:nvSpPr>
        <dsp:cNvPr id="0" name=""/>
        <dsp:cNvSpPr/>
      </dsp:nvSpPr>
      <dsp:spPr>
        <a:xfrm>
          <a:off x="7060994" y="3125706"/>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NK D: 2 basketball spillere</a:t>
          </a:r>
          <a:endParaRPr lang="nb-NO" sz="700" kern="1200" dirty="0"/>
        </a:p>
      </dsp:txBody>
      <dsp:txXfrm>
        <a:off x="7060994" y="3125706"/>
        <a:ext cx="717778" cy="478518"/>
      </dsp:txXfrm>
    </dsp:sp>
    <dsp:sp modelId="{DE68C96D-5482-4545-A8A0-8AC30067BC14}">
      <dsp:nvSpPr>
        <dsp:cNvPr id="0" name=""/>
        <dsp:cNvSpPr/>
      </dsp:nvSpPr>
      <dsp:spPr>
        <a:xfrm>
          <a:off x="7904829" y="3126902"/>
          <a:ext cx="478518" cy="4785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39E4F-F494-48DA-893B-0446BC2A5E30}">
      <dsp:nvSpPr>
        <dsp:cNvPr id="0" name=""/>
        <dsp:cNvSpPr/>
      </dsp:nvSpPr>
      <dsp:spPr>
        <a:xfrm>
          <a:off x="8376921" y="3125706"/>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NK D: HBK Herrelag B 10 spillere </a:t>
          </a:r>
          <a:endParaRPr lang="nb-NO" sz="700" kern="1200" dirty="0"/>
        </a:p>
      </dsp:txBody>
      <dsp:txXfrm>
        <a:off x="8376921" y="3125706"/>
        <a:ext cx="717778" cy="478518"/>
      </dsp:txXfrm>
    </dsp:sp>
    <dsp:sp modelId="{4BBF49CE-457C-4BB4-91BC-A5F89251CD00}">
      <dsp:nvSpPr>
        <dsp:cNvPr id="0" name=""/>
        <dsp:cNvSpPr/>
      </dsp:nvSpPr>
      <dsp:spPr>
        <a:xfrm>
          <a:off x="9214329" y="3126902"/>
          <a:ext cx="478518" cy="4785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28B1A-5119-45A4-8A30-B21C5C548741}">
      <dsp:nvSpPr>
        <dsp:cNvPr id="0" name=""/>
        <dsp:cNvSpPr/>
      </dsp:nvSpPr>
      <dsp:spPr>
        <a:xfrm>
          <a:off x="9692847" y="3125706"/>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NK D: </a:t>
          </a:r>
          <a:r>
            <a:rPr lang="nb-NO" sz="700" kern="1200" dirty="0" err="1" smtClean="0"/>
            <a:t>Hvelven</a:t>
          </a:r>
          <a:r>
            <a:rPr lang="nb-NO" sz="700" kern="1200" dirty="0" smtClean="0"/>
            <a:t> 89, </a:t>
          </a:r>
        </a:p>
        <a:p>
          <a:pPr lvl="0" algn="l" defTabSz="311150">
            <a:lnSpc>
              <a:spcPct val="90000"/>
            </a:lnSpc>
            <a:spcBef>
              <a:spcPct val="0"/>
            </a:spcBef>
            <a:spcAft>
              <a:spcPct val="35000"/>
            </a:spcAft>
          </a:pPr>
          <a:r>
            <a:rPr lang="nb-NO" sz="700" kern="1200" dirty="0" smtClean="0"/>
            <a:t>8 person</a:t>
          </a:r>
          <a:endParaRPr lang="nb-NO" sz="700" kern="1200" dirty="0"/>
        </a:p>
      </dsp:txBody>
      <dsp:txXfrm>
        <a:off x="9692847" y="3125706"/>
        <a:ext cx="717778" cy="478518"/>
      </dsp:txXfrm>
    </dsp:sp>
    <dsp:sp modelId="{0B0131B2-489D-4346-961F-1ED46C885DDD}">
      <dsp:nvSpPr>
        <dsp:cNvPr id="0" name=""/>
        <dsp:cNvSpPr/>
      </dsp:nvSpPr>
      <dsp:spPr>
        <a:xfrm>
          <a:off x="8556365" y="3756154"/>
          <a:ext cx="478518" cy="4785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3F812-B695-41A5-8003-38B3696F893B}">
      <dsp:nvSpPr>
        <dsp:cNvPr id="0" name=""/>
        <dsp:cNvSpPr/>
      </dsp:nvSpPr>
      <dsp:spPr>
        <a:xfrm>
          <a:off x="9034884" y="3754958"/>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5 i HO i karantene</a:t>
          </a:r>
          <a:endParaRPr lang="nb-NO" sz="700" kern="1200" dirty="0"/>
        </a:p>
      </dsp:txBody>
      <dsp:txXfrm>
        <a:off x="9034884" y="3754958"/>
        <a:ext cx="717778" cy="478518"/>
      </dsp:txXfrm>
    </dsp:sp>
    <dsp:sp modelId="{52B55F77-65E9-4025-A42F-75F5E383B9D0}">
      <dsp:nvSpPr>
        <dsp:cNvPr id="0" name=""/>
        <dsp:cNvSpPr/>
      </dsp:nvSpPr>
      <dsp:spPr>
        <a:xfrm>
          <a:off x="9872292" y="3756154"/>
          <a:ext cx="478518" cy="4785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3B7B3-E8D3-4FCE-8DDC-334B11BEC876}">
      <dsp:nvSpPr>
        <dsp:cNvPr id="0" name=""/>
        <dsp:cNvSpPr/>
      </dsp:nvSpPr>
      <dsp:spPr>
        <a:xfrm>
          <a:off x="10350811" y="3754958"/>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smtClean="0"/>
            <a:t>Karantenehotell Klekken, 3 personer</a:t>
          </a:r>
          <a:endParaRPr lang="nb-NO" sz="700" kern="1200" dirty="0"/>
        </a:p>
      </dsp:txBody>
      <dsp:txXfrm>
        <a:off x="10350811" y="3754958"/>
        <a:ext cx="717778" cy="478518"/>
      </dsp:txXfrm>
    </dsp:sp>
    <dsp:sp modelId="{01E51186-33E0-4EC2-BEE2-E4448ECBEFA1}">
      <dsp:nvSpPr>
        <dsp:cNvPr id="0" name=""/>
        <dsp:cNvSpPr/>
      </dsp:nvSpPr>
      <dsp:spPr>
        <a:xfrm>
          <a:off x="9235607" y="2483888"/>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7C42E-3B93-4B67-9245-73715AD7263D}">
      <dsp:nvSpPr>
        <dsp:cNvPr id="0" name=""/>
        <dsp:cNvSpPr/>
      </dsp:nvSpPr>
      <dsp:spPr>
        <a:xfrm>
          <a:off x="9714126" y="2482691"/>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kern="1200" dirty="0" smtClean="0"/>
            <a:t>Sønn </a:t>
          </a:r>
          <a:r>
            <a:rPr lang="nb-NO" sz="900" kern="1200" dirty="0" err="1" smtClean="0"/>
            <a:t>index</a:t>
          </a:r>
          <a:r>
            <a:rPr lang="nb-NO" sz="900" kern="1200" dirty="0" smtClean="0"/>
            <a:t> 1-2 . </a:t>
          </a:r>
          <a:r>
            <a:rPr lang="nb-NO" sz="900" b="1" kern="1200" dirty="0" err="1" smtClean="0">
              <a:solidFill>
                <a:srgbClr val="FF0000"/>
              </a:solidFill>
            </a:rPr>
            <a:t>Covid</a:t>
          </a:r>
          <a:r>
            <a:rPr lang="nb-NO" sz="900" b="1" kern="1200" dirty="0" smtClean="0">
              <a:solidFill>
                <a:srgbClr val="FF0000"/>
              </a:solidFill>
            </a:rPr>
            <a:t> 19 pos.</a:t>
          </a:r>
          <a:endParaRPr lang="nb-NO" sz="900" b="1" kern="1200" dirty="0">
            <a:solidFill>
              <a:srgbClr val="FF0000"/>
            </a:solidFill>
          </a:endParaRPr>
        </a:p>
      </dsp:txBody>
      <dsp:txXfrm>
        <a:off x="9714126" y="2482691"/>
        <a:ext cx="717778" cy="478518"/>
      </dsp:txXfrm>
    </dsp:sp>
    <dsp:sp modelId="{64918356-473A-4006-8E9B-14CF2920FC86}">
      <dsp:nvSpPr>
        <dsp:cNvPr id="0" name=""/>
        <dsp:cNvSpPr/>
      </dsp:nvSpPr>
      <dsp:spPr>
        <a:xfrm>
          <a:off x="10551534" y="1855832"/>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CE4E6-496E-4D97-8941-33BC33C68399}">
      <dsp:nvSpPr>
        <dsp:cNvPr id="0" name=""/>
        <dsp:cNvSpPr/>
      </dsp:nvSpPr>
      <dsp:spPr>
        <a:xfrm>
          <a:off x="11030052" y="1854635"/>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nb-NO" sz="1400" b="1" kern="1200" dirty="0" smtClean="0">
              <a:solidFill>
                <a:srgbClr val="FF0000"/>
              </a:solidFill>
            </a:rPr>
            <a:t>Index 2</a:t>
          </a:r>
          <a:endParaRPr lang="nb-NO" sz="1400" b="1" kern="1200" dirty="0">
            <a:solidFill>
              <a:srgbClr val="FF0000"/>
            </a:solidFill>
          </a:endParaRPr>
        </a:p>
      </dsp:txBody>
      <dsp:txXfrm>
        <a:off x="11030052" y="1854635"/>
        <a:ext cx="717778" cy="478518"/>
      </dsp:txXfrm>
    </dsp:sp>
    <dsp:sp modelId="{3B0C5BBE-E6DA-4B80-A51D-132E106CB5AA}">
      <dsp:nvSpPr>
        <dsp:cNvPr id="0" name=""/>
        <dsp:cNvSpPr/>
      </dsp:nvSpPr>
      <dsp:spPr>
        <a:xfrm>
          <a:off x="10551534" y="2485084"/>
          <a:ext cx="478518" cy="47851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77408-9401-4C57-A6EA-734F689B67EA}">
      <dsp:nvSpPr>
        <dsp:cNvPr id="0" name=""/>
        <dsp:cNvSpPr/>
      </dsp:nvSpPr>
      <dsp:spPr>
        <a:xfrm>
          <a:off x="11030052" y="2483888"/>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nb-NO" sz="700" kern="1200" dirty="0" err="1" smtClean="0"/>
            <a:t>Spencon</a:t>
          </a:r>
          <a:endParaRPr lang="nb-NO" sz="700" kern="1200" dirty="0" smtClean="0"/>
        </a:p>
        <a:p>
          <a:pPr lvl="0" algn="l" defTabSz="311150">
            <a:lnSpc>
              <a:spcPct val="90000"/>
            </a:lnSpc>
            <a:spcBef>
              <a:spcPct val="0"/>
            </a:spcBef>
            <a:spcAft>
              <a:spcPct val="35000"/>
            </a:spcAft>
          </a:pPr>
          <a:r>
            <a:rPr lang="nb-NO" sz="700" kern="1200" dirty="0" smtClean="0"/>
            <a:t>5 medarbeidere</a:t>
          </a:r>
          <a:endParaRPr lang="nb-NO" sz="700" kern="1200" dirty="0"/>
        </a:p>
      </dsp:txBody>
      <dsp:txXfrm>
        <a:off x="11030052" y="2483888"/>
        <a:ext cx="717778" cy="478518"/>
      </dsp:txXfrm>
    </dsp:sp>
    <dsp:sp modelId="{6731E98C-92D4-494D-9949-5261769F71BB}">
      <dsp:nvSpPr>
        <dsp:cNvPr id="0" name=""/>
        <dsp:cNvSpPr/>
      </dsp:nvSpPr>
      <dsp:spPr>
        <a:xfrm>
          <a:off x="10551534" y="3114336"/>
          <a:ext cx="478518" cy="4785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5F70C-8C72-42CA-AE18-D297951078EA}">
      <dsp:nvSpPr>
        <dsp:cNvPr id="0" name=""/>
        <dsp:cNvSpPr/>
      </dsp:nvSpPr>
      <dsp:spPr>
        <a:xfrm>
          <a:off x="11030052" y="3113140"/>
          <a:ext cx="717778" cy="47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nb-NO" sz="900" b="1" kern="1200" dirty="0" smtClean="0">
              <a:solidFill>
                <a:srgbClr val="FF0000"/>
              </a:solidFill>
            </a:rPr>
            <a:t>1 pos. Jevnaker</a:t>
          </a:r>
          <a:endParaRPr lang="nb-NO" sz="900" b="1" kern="1200" dirty="0">
            <a:solidFill>
              <a:srgbClr val="FF0000"/>
            </a:solidFill>
          </a:endParaRPr>
        </a:p>
      </dsp:txBody>
      <dsp:txXfrm>
        <a:off x="11030052" y="3113140"/>
        <a:ext cx="717778" cy="478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F0EDD-3FEC-41AA-808E-31FBC7A48440}">
      <dsp:nvSpPr>
        <dsp:cNvPr id="0" name=""/>
        <dsp:cNvSpPr/>
      </dsp:nvSpPr>
      <dsp:spPr>
        <a:xfrm rot="5400000">
          <a:off x="-139195" y="140598"/>
          <a:ext cx="927969" cy="6495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To. 7.5</a:t>
          </a:r>
          <a:endParaRPr lang="nb-NO" sz="800" kern="1200" dirty="0"/>
        </a:p>
      </dsp:txBody>
      <dsp:txXfrm rot="-5400000">
        <a:off x="1" y="326191"/>
        <a:ext cx="649578" cy="278391"/>
      </dsp:txXfrm>
    </dsp:sp>
    <dsp:sp modelId="{B39AAB99-2414-4E78-B762-DC377746F73B}">
      <dsp:nvSpPr>
        <dsp:cNvPr id="0" name=""/>
        <dsp:cNvSpPr/>
      </dsp:nvSpPr>
      <dsp:spPr>
        <a:xfrm rot="5400000">
          <a:off x="2774282" y="-2123300"/>
          <a:ext cx="603179" cy="485258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dirty="0" smtClean="0"/>
            <a:t>2 covid-19 pos. 1.kontakt </a:t>
          </a:r>
          <a:endParaRPr lang="nb-NO" sz="1100" kern="1200" dirty="0"/>
        </a:p>
        <a:p>
          <a:pPr marL="57150" lvl="1" indent="-57150" algn="l" defTabSz="488950">
            <a:lnSpc>
              <a:spcPct val="90000"/>
            </a:lnSpc>
            <a:spcBef>
              <a:spcPct val="0"/>
            </a:spcBef>
            <a:spcAft>
              <a:spcPct val="15000"/>
            </a:spcAft>
            <a:buChar char="••"/>
          </a:pPr>
          <a:r>
            <a:rPr lang="nb-NO" sz="1100" kern="1200" dirty="0" smtClean="0"/>
            <a:t>Barnehage: kohort stenging</a:t>
          </a:r>
          <a:endParaRPr lang="nb-NO" sz="1100" kern="1200" dirty="0"/>
        </a:p>
      </dsp:txBody>
      <dsp:txXfrm rot="-5400000">
        <a:off x="649579" y="30848"/>
        <a:ext cx="4823142" cy="544289"/>
      </dsp:txXfrm>
    </dsp:sp>
    <dsp:sp modelId="{FD57474F-EF63-4513-B523-B5BAB8DCAB4A}">
      <dsp:nvSpPr>
        <dsp:cNvPr id="0" name=""/>
        <dsp:cNvSpPr/>
      </dsp:nvSpPr>
      <dsp:spPr>
        <a:xfrm rot="5400000">
          <a:off x="-139195" y="970743"/>
          <a:ext cx="927969" cy="649578"/>
        </a:xfrm>
        <a:prstGeom prst="chevron">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8.5.</a:t>
          </a:r>
          <a:endParaRPr lang="nb-NO" sz="800" kern="1200" dirty="0"/>
        </a:p>
      </dsp:txBody>
      <dsp:txXfrm rot="-5400000">
        <a:off x="1" y="1156336"/>
        <a:ext cx="649578" cy="278391"/>
      </dsp:txXfrm>
    </dsp:sp>
    <dsp:sp modelId="{B95C531E-A913-47C1-A1D3-DE4A78A8B933}">
      <dsp:nvSpPr>
        <dsp:cNvPr id="0" name=""/>
        <dsp:cNvSpPr/>
      </dsp:nvSpPr>
      <dsp:spPr>
        <a:xfrm rot="5400000">
          <a:off x="2774282" y="-1293155"/>
          <a:ext cx="603179" cy="4852587"/>
        </a:xfrm>
        <a:prstGeom prst="round2SameRect">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dirty="0" smtClean="0"/>
            <a:t>Smitteoppsporing 1. Flere testes</a:t>
          </a:r>
          <a:endParaRPr lang="nb-NO" sz="1100" kern="1200" dirty="0"/>
        </a:p>
        <a:p>
          <a:pPr marL="57150" lvl="1" indent="-57150" algn="l" defTabSz="488950">
            <a:lnSpc>
              <a:spcPct val="90000"/>
            </a:lnSpc>
            <a:spcBef>
              <a:spcPct val="0"/>
            </a:spcBef>
            <a:spcAft>
              <a:spcPct val="15000"/>
            </a:spcAft>
            <a:buChar char="••"/>
          </a:pPr>
          <a:r>
            <a:rPr lang="nb-NO" sz="1100" kern="1200" dirty="0" smtClean="0"/>
            <a:t>Info i </a:t>
          </a:r>
          <a:r>
            <a:rPr lang="nb-NO" sz="1100" kern="1200" dirty="0" err="1" smtClean="0"/>
            <a:t>bhg</a:t>
          </a:r>
          <a:r>
            <a:rPr lang="nb-NO" sz="1100" kern="1200" dirty="0" smtClean="0"/>
            <a:t>, flere tester</a:t>
          </a:r>
          <a:endParaRPr lang="nb-NO" sz="1100" kern="1200" dirty="0"/>
        </a:p>
        <a:p>
          <a:pPr marL="57150" lvl="1" indent="-57150" algn="l" defTabSz="488950">
            <a:lnSpc>
              <a:spcPct val="90000"/>
            </a:lnSpc>
            <a:spcBef>
              <a:spcPct val="0"/>
            </a:spcBef>
            <a:spcAft>
              <a:spcPct val="15000"/>
            </a:spcAft>
            <a:buChar char="••"/>
          </a:pPr>
          <a:r>
            <a:rPr lang="nb-NO" sz="1100" kern="1200" dirty="0" smtClean="0"/>
            <a:t>Foreldre møte </a:t>
          </a:r>
          <a:r>
            <a:rPr lang="nb-NO" sz="1100" kern="1200" dirty="0" err="1" smtClean="0"/>
            <a:t>bhg</a:t>
          </a:r>
          <a:r>
            <a:rPr lang="nb-NO" sz="1100" kern="1200" dirty="0" smtClean="0"/>
            <a:t>.</a:t>
          </a:r>
          <a:endParaRPr lang="nb-NO" sz="1100" kern="1200" dirty="0"/>
        </a:p>
      </dsp:txBody>
      <dsp:txXfrm rot="-5400000">
        <a:off x="649579" y="860993"/>
        <a:ext cx="4823142" cy="544289"/>
      </dsp:txXfrm>
    </dsp:sp>
    <dsp:sp modelId="{F6D63D81-7F1A-464F-82A8-EBB9E15111AB}">
      <dsp:nvSpPr>
        <dsp:cNvPr id="0" name=""/>
        <dsp:cNvSpPr/>
      </dsp:nvSpPr>
      <dsp:spPr>
        <a:xfrm rot="5400000">
          <a:off x="-139195" y="1800887"/>
          <a:ext cx="927969" cy="649578"/>
        </a:xfrm>
        <a:prstGeom prst="chevron">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Lø. 9.5 </a:t>
          </a:r>
        </a:p>
        <a:p>
          <a:pPr lvl="0" algn="ctr" defTabSz="355600">
            <a:lnSpc>
              <a:spcPct val="90000"/>
            </a:lnSpc>
            <a:spcBef>
              <a:spcPct val="0"/>
            </a:spcBef>
            <a:spcAft>
              <a:spcPct val="35000"/>
            </a:spcAft>
          </a:pPr>
          <a:r>
            <a:rPr lang="nb-NO" sz="800" kern="1200" dirty="0" smtClean="0"/>
            <a:t>kl. 13+1930</a:t>
          </a:r>
          <a:endParaRPr lang="nb-NO" sz="800" kern="1200" dirty="0"/>
        </a:p>
      </dsp:txBody>
      <dsp:txXfrm rot="-5400000">
        <a:off x="1" y="1986480"/>
        <a:ext cx="649578" cy="278391"/>
      </dsp:txXfrm>
    </dsp:sp>
    <dsp:sp modelId="{715F17E7-E5EB-42CD-83E0-996AB51E048B}">
      <dsp:nvSpPr>
        <dsp:cNvPr id="0" name=""/>
        <dsp:cNvSpPr/>
      </dsp:nvSpPr>
      <dsp:spPr>
        <a:xfrm rot="5400000">
          <a:off x="2774282" y="-463011"/>
          <a:ext cx="603179" cy="4852587"/>
        </a:xfrm>
        <a:prstGeom prst="round2SameRect">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dirty="0" smtClean="0"/>
            <a:t>I alt 6 nye covid-19 pos. 1.kontakt med pos.</a:t>
          </a:r>
          <a:endParaRPr lang="nb-NO" sz="1100" kern="1200" dirty="0"/>
        </a:p>
        <a:p>
          <a:pPr marL="57150" lvl="1" indent="-57150" algn="l" defTabSz="488950">
            <a:lnSpc>
              <a:spcPct val="90000"/>
            </a:lnSpc>
            <a:spcBef>
              <a:spcPct val="0"/>
            </a:spcBef>
            <a:spcAft>
              <a:spcPct val="15000"/>
            </a:spcAft>
            <a:buChar char="••"/>
          </a:pPr>
          <a:r>
            <a:rPr lang="nb-NO" sz="1100" kern="1200" dirty="0" smtClean="0"/>
            <a:t>Flere testes</a:t>
          </a:r>
          <a:endParaRPr lang="nb-NO" sz="1100" kern="1200" dirty="0"/>
        </a:p>
        <a:p>
          <a:pPr marL="57150" lvl="1" indent="-57150" algn="l" defTabSz="488950">
            <a:lnSpc>
              <a:spcPct val="90000"/>
            </a:lnSpc>
            <a:spcBef>
              <a:spcPct val="0"/>
            </a:spcBef>
            <a:spcAft>
              <a:spcPct val="15000"/>
            </a:spcAft>
            <a:buChar char="••"/>
          </a:pPr>
          <a:r>
            <a:rPr lang="nb-NO" sz="1100" kern="1200" dirty="0" smtClean="0"/>
            <a:t>Barnehage: avventer fler test svar, </a:t>
          </a:r>
          <a:endParaRPr lang="nb-NO" sz="1100" kern="1200" dirty="0"/>
        </a:p>
      </dsp:txBody>
      <dsp:txXfrm rot="-5400000">
        <a:off x="649579" y="1691137"/>
        <a:ext cx="4823142" cy="544289"/>
      </dsp:txXfrm>
    </dsp:sp>
    <dsp:sp modelId="{E7394097-5BF9-4880-9740-CFEB4F4AED01}">
      <dsp:nvSpPr>
        <dsp:cNvPr id="0" name=""/>
        <dsp:cNvSpPr/>
      </dsp:nvSpPr>
      <dsp:spPr>
        <a:xfrm rot="5400000">
          <a:off x="-139195" y="2631032"/>
          <a:ext cx="927969" cy="649578"/>
        </a:xfrm>
        <a:prstGeom prst="chevron">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Søn. 10.5. </a:t>
          </a:r>
          <a:endParaRPr lang="nb-NO" sz="800" kern="1200" dirty="0"/>
        </a:p>
      </dsp:txBody>
      <dsp:txXfrm rot="-5400000">
        <a:off x="1" y="2816625"/>
        <a:ext cx="649578" cy="278391"/>
      </dsp:txXfrm>
    </dsp:sp>
    <dsp:sp modelId="{CBA97347-A346-40DE-A9E7-7B45A9C36EB1}">
      <dsp:nvSpPr>
        <dsp:cNvPr id="0" name=""/>
        <dsp:cNvSpPr/>
      </dsp:nvSpPr>
      <dsp:spPr>
        <a:xfrm rot="5400000">
          <a:off x="2774282" y="367133"/>
          <a:ext cx="603179" cy="4852587"/>
        </a:xfrm>
        <a:prstGeom prst="round2SameRect">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dirty="0" smtClean="0"/>
            <a:t>Smitteoppsporing 2. Flere testes (2 personer i 9 timer)</a:t>
          </a:r>
          <a:endParaRPr lang="nb-NO" sz="1100" kern="1200" dirty="0"/>
        </a:p>
        <a:p>
          <a:pPr marL="57150" lvl="1" indent="-57150" algn="l" defTabSz="488950">
            <a:lnSpc>
              <a:spcPct val="90000"/>
            </a:lnSpc>
            <a:spcBef>
              <a:spcPct val="0"/>
            </a:spcBef>
            <a:spcAft>
              <a:spcPct val="15000"/>
            </a:spcAft>
            <a:buChar char="••"/>
          </a:pPr>
          <a:r>
            <a:rPr lang="nb-NO" sz="1100" kern="1200" dirty="0" smtClean="0"/>
            <a:t>Ikke oversikt </a:t>
          </a:r>
          <a:r>
            <a:rPr lang="nb-NO" sz="1100" kern="1200" dirty="0" err="1" smtClean="0"/>
            <a:t>bhg</a:t>
          </a:r>
          <a:r>
            <a:rPr lang="nb-NO" sz="1100" kern="1200" dirty="0" smtClean="0"/>
            <a:t> – stenger bhg.11.5.20.</a:t>
          </a:r>
          <a:endParaRPr lang="nb-NO" sz="1100" kern="1200" dirty="0"/>
        </a:p>
        <a:p>
          <a:pPr marL="57150" lvl="1" indent="-57150" algn="l" defTabSz="488950">
            <a:lnSpc>
              <a:spcPct val="90000"/>
            </a:lnSpc>
            <a:spcBef>
              <a:spcPct val="0"/>
            </a:spcBef>
            <a:spcAft>
              <a:spcPct val="15000"/>
            </a:spcAft>
            <a:buChar char="••"/>
          </a:pPr>
          <a:r>
            <a:rPr lang="nb-NO" sz="1100" kern="1200" dirty="0" smtClean="0"/>
            <a:t>Stenger 1 avd. i </a:t>
          </a:r>
          <a:r>
            <a:rPr lang="nb-NO" sz="1100" kern="1200" dirty="0" err="1" smtClean="0"/>
            <a:t>bhg</a:t>
          </a:r>
          <a:r>
            <a:rPr lang="nb-NO" sz="1100" kern="1200" dirty="0" smtClean="0"/>
            <a:t>. i 10 dg, karantene (3 pos. ansatt i </a:t>
          </a:r>
          <a:r>
            <a:rPr lang="nb-NO" sz="1100" kern="1200" dirty="0" err="1" smtClean="0"/>
            <a:t>bhg</a:t>
          </a:r>
          <a:r>
            <a:rPr lang="nb-NO" sz="1100" kern="1200" dirty="0" smtClean="0"/>
            <a:t>.).</a:t>
          </a:r>
          <a:endParaRPr lang="nb-NO" sz="1100" kern="1200" dirty="0"/>
        </a:p>
      </dsp:txBody>
      <dsp:txXfrm rot="-5400000">
        <a:off x="649579" y="2521282"/>
        <a:ext cx="4823142" cy="544289"/>
      </dsp:txXfrm>
    </dsp:sp>
    <dsp:sp modelId="{3B40E331-9E16-4642-8474-9724C585867C}">
      <dsp:nvSpPr>
        <dsp:cNvPr id="0" name=""/>
        <dsp:cNvSpPr/>
      </dsp:nvSpPr>
      <dsp:spPr>
        <a:xfrm rot="5400000">
          <a:off x="-139195" y="3461177"/>
          <a:ext cx="927969" cy="649578"/>
        </a:xfrm>
        <a:prstGeom prst="chevron">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11.5.</a:t>
          </a:r>
          <a:endParaRPr lang="nb-NO" sz="800" kern="1200" dirty="0"/>
        </a:p>
      </dsp:txBody>
      <dsp:txXfrm rot="-5400000">
        <a:off x="1" y="3646770"/>
        <a:ext cx="649578" cy="278391"/>
      </dsp:txXfrm>
    </dsp:sp>
    <dsp:sp modelId="{CD0C6222-0E0D-4BC5-B3BA-46A07F15C139}">
      <dsp:nvSpPr>
        <dsp:cNvPr id="0" name=""/>
        <dsp:cNvSpPr/>
      </dsp:nvSpPr>
      <dsp:spPr>
        <a:xfrm rot="5400000">
          <a:off x="2774282" y="1197278"/>
          <a:ext cx="603179" cy="4852587"/>
        </a:xfrm>
        <a:prstGeom prst="round2SameRect">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dirty="0" smtClean="0"/>
            <a:t>Ikke flere bekreftet kl.20.</a:t>
          </a:r>
          <a:endParaRPr lang="nb-NO" sz="1100" kern="1200" dirty="0"/>
        </a:p>
        <a:p>
          <a:pPr marL="57150" lvl="1" indent="-57150" algn="l" defTabSz="488950">
            <a:lnSpc>
              <a:spcPct val="90000"/>
            </a:lnSpc>
            <a:spcBef>
              <a:spcPct val="0"/>
            </a:spcBef>
            <a:spcAft>
              <a:spcPct val="15000"/>
            </a:spcAft>
            <a:buChar char="••"/>
          </a:pPr>
          <a:r>
            <a:rPr lang="nb-NO" sz="1100" kern="1200" dirty="0" smtClean="0"/>
            <a:t>Flere testes</a:t>
          </a:r>
          <a:endParaRPr lang="nb-NO" sz="1100" kern="1200" dirty="0"/>
        </a:p>
        <a:p>
          <a:pPr marL="57150" lvl="1" indent="-57150" algn="l" defTabSz="488950">
            <a:lnSpc>
              <a:spcPct val="90000"/>
            </a:lnSpc>
            <a:spcBef>
              <a:spcPct val="0"/>
            </a:spcBef>
            <a:spcAft>
              <a:spcPct val="15000"/>
            </a:spcAft>
            <a:buChar char="••"/>
          </a:pPr>
          <a:r>
            <a:rPr lang="nb-NO" sz="1100" kern="1200" dirty="0" smtClean="0"/>
            <a:t>Åpner </a:t>
          </a:r>
          <a:r>
            <a:rPr lang="nb-NO" sz="1100" kern="1200" dirty="0" err="1" smtClean="0"/>
            <a:t>bhg</a:t>
          </a:r>
          <a:r>
            <a:rPr lang="nb-NO" sz="1100" kern="1200" dirty="0" smtClean="0"/>
            <a:t>. 12.5.20 unntatt 2 kohorter.</a:t>
          </a:r>
          <a:endParaRPr lang="nb-NO" sz="1100" kern="1200" dirty="0"/>
        </a:p>
      </dsp:txBody>
      <dsp:txXfrm rot="-5400000">
        <a:off x="649579" y="3351427"/>
        <a:ext cx="4823142" cy="544289"/>
      </dsp:txXfrm>
    </dsp:sp>
    <dsp:sp modelId="{F5C4223D-72C2-4993-882A-3FD6336E1A33}">
      <dsp:nvSpPr>
        <dsp:cNvPr id="0" name=""/>
        <dsp:cNvSpPr/>
      </dsp:nvSpPr>
      <dsp:spPr>
        <a:xfrm rot="5400000">
          <a:off x="-139195" y="4291322"/>
          <a:ext cx="927969" cy="649578"/>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b-NO" sz="800" kern="1200" dirty="0" smtClean="0"/>
            <a:t>Man.18.5</a:t>
          </a:r>
          <a:endParaRPr lang="nb-NO" sz="800" kern="1200" dirty="0"/>
        </a:p>
      </dsp:txBody>
      <dsp:txXfrm rot="-5400000">
        <a:off x="1" y="4476915"/>
        <a:ext cx="649578" cy="278391"/>
      </dsp:txXfrm>
    </dsp:sp>
    <dsp:sp modelId="{216B935E-24C9-43C3-8D58-7A44D9D8B5BD}">
      <dsp:nvSpPr>
        <dsp:cNvPr id="0" name=""/>
        <dsp:cNvSpPr/>
      </dsp:nvSpPr>
      <dsp:spPr>
        <a:xfrm rot="5400000">
          <a:off x="2774282" y="2027422"/>
          <a:ext cx="603179" cy="4852587"/>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dirty="0" smtClean="0"/>
            <a:t>I alt 10 covid-19 pos</a:t>
          </a:r>
          <a:r>
            <a:rPr lang="nb-NO" sz="1100" kern="1200" dirty="0" smtClean="0"/>
            <a:t>. i </a:t>
          </a:r>
          <a:r>
            <a:rPr lang="nb-NO" sz="1100" kern="1200" dirty="0" smtClean="0"/>
            <a:t>denne </a:t>
          </a:r>
          <a:r>
            <a:rPr lang="nb-NO" sz="1100" kern="1200" dirty="0" err="1" smtClean="0"/>
            <a:t>cluster</a:t>
          </a:r>
          <a:endParaRPr lang="nb-NO" sz="1100" kern="1200" dirty="0"/>
        </a:p>
        <a:p>
          <a:pPr marL="57150" lvl="1" indent="-57150" algn="l" defTabSz="488950">
            <a:lnSpc>
              <a:spcPct val="90000"/>
            </a:lnSpc>
            <a:spcBef>
              <a:spcPct val="0"/>
            </a:spcBef>
            <a:spcAft>
              <a:spcPct val="15000"/>
            </a:spcAft>
            <a:buChar char="••"/>
          </a:pPr>
          <a:r>
            <a:rPr lang="nb-NO" sz="1100" kern="1200" dirty="0" smtClean="0"/>
            <a:t>Testet fra flere barnehager</a:t>
          </a:r>
          <a:endParaRPr lang="nb-NO" sz="1100" kern="1200" dirty="0"/>
        </a:p>
        <a:p>
          <a:pPr marL="57150" lvl="1" indent="-57150" algn="l" defTabSz="488950">
            <a:lnSpc>
              <a:spcPct val="90000"/>
            </a:lnSpc>
            <a:spcBef>
              <a:spcPct val="0"/>
            </a:spcBef>
            <a:spcAft>
              <a:spcPct val="15000"/>
            </a:spcAft>
            <a:buChar char="••"/>
          </a:pPr>
          <a:r>
            <a:rPr lang="nb-NO" sz="1100" kern="1200" dirty="0" smtClean="0"/>
            <a:t>Stadige nye «</a:t>
          </a:r>
          <a:r>
            <a:rPr lang="nb-NO" sz="1100" kern="1200" dirty="0" smtClean="0"/>
            <a:t>knopp-skytinger</a:t>
          </a:r>
          <a:r>
            <a:rPr lang="nb-NO" sz="1100" kern="1200" dirty="0" smtClean="0"/>
            <a:t>»</a:t>
          </a:r>
          <a:endParaRPr lang="nb-NO" sz="1100" kern="1200" dirty="0"/>
        </a:p>
      </dsp:txBody>
      <dsp:txXfrm rot="-5400000">
        <a:off x="649579" y="4181571"/>
        <a:ext cx="4823142" cy="544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2D7C0-6229-4BBB-BA14-BEB351050561}">
      <dsp:nvSpPr>
        <dsp:cNvPr id="0" name=""/>
        <dsp:cNvSpPr/>
      </dsp:nvSpPr>
      <dsp:spPr>
        <a:xfrm>
          <a:off x="2645933" y="29"/>
          <a:ext cx="1021988" cy="102198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6243" tIns="16510" rIns="56243" bIns="16510" numCol="1" spcCol="1270" anchor="ctr" anchorCtr="0">
          <a:noAutofit/>
        </a:bodyPr>
        <a:lstStyle/>
        <a:p>
          <a:pPr lvl="0" algn="ctr" defTabSz="577850">
            <a:lnSpc>
              <a:spcPct val="90000"/>
            </a:lnSpc>
            <a:spcBef>
              <a:spcPct val="0"/>
            </a:spcBef>
            <a:spcAft>
              <a:spcPct val="35000"/>
            </a:spcAft>
          </a:pPr>
          <a:r>
            <a:rPr lang="nb-NO" sz="1300" kern="1200" dirty="0" smtClean="0"/>
            <a:t>Likhet</a:t>
          </a:r>
          <a:endParaRPr lang="nb-NO" sz="1300" kern="1200" dirty="0"/>
        </a:p>
      </dsp:txBody>
      <dsp:txXfrm>
        <a:off x="2795600" y="149696"/>
        <a:ext cx="722654" cy="722654"/>
      </dsp:txXfrm>
    </dsp:sp>
    <dsp:sp modelId="{2F7C83D6-A0AD-4F01-ABCB-A7C3C2E94489}">
      <dsp:nvSpPr>
        <dsp:cNvPr id="0" name=""/>
        <dsp:cNvSpPr/>
      </dsp:nvSpPr>
      <dsp:spPr>
        <a:xfrm>
          <a:off x="3463524" y="29"/>
          <a:ext cx="1021988" cy="1021988"/>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6243" tIns="16510" rIns="56243" bIns="16510" numCol="1" spcCol="1270" anchor="ctr" anchorCtr="0">
          <a:noAutofit/>
        </a:bodyPr>
        <a:lstStyle/>
        <a:p>
          <a:pPr lvl="0" algn="ctr" defTabSz="577850">
            <a:lnSpc>
              <a:spcPct val="90000"/>
            </a:lnSpc>
            <a:spcBef>
              <a:spcPct val="0"/>
            </a:spcBef>
            <a:spcAft>
              <a:spcPct val="35000"/>
            </a:spcAft>
          </a:pPr>
          <a:r>
            <a:rPr lang="nb-NO" sz="1300" kern="1200" dirty="0" smtClean="0"/>
            <a:t>Nærhet</a:t>
          </a:r>
          <a:endParaRPr lang="nb-NO" sz="1300" kern="1200" dirty="0"/>
        </a:p>
      </dsp:txBody>
      <dsp:txXfrm>
        <a:off x="3613191" y="149696"/>
        <a:ext cx="722654" cy="722654"/>
      </dsp:txXfrm>
    </dsp:sp>
    <dsp:sp modelId="{7F0F2ED2-A22B-4B51-ADA7-298689CAADA4}">
      <dsp:nvSpPr>
        <dsp:cNvPr id="0" name=""/>
        <dsp:cNvSpPr/>
      </dsp:nvSpPr>
      <dsp:spPr>
        <a:xfrm>
          <a:off x="4281115" y="29"/>
          <a:ext cx="1021988" cy="1021988"/>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6243" tIns="16510" rIns="56243" bIns="16510" numCol="1" spcCol="1270" anchor="ctr" anchorCtr="0">
          <a:noAutofit/>
        </a:bodyPr>
        <a:lstStyle/>
        <a:p>
          <a:pPr lvl="0" algn="ctr" defTabSz="577850">
            <a:lnSpc>
              <a:spcPct val="90000"/>
            </a:lnSpc>
            <a:spcBef>
              <a:spcPct val="0"/>
            </a:spcBef>
            <a:spcAft>
              <a:spcPct val="35000"/>
            </a:spcAft>
          </a:pPr>
          <a:r>
            <a:rPr lang="nb-NO" sz="1300" kern="1200" dirty="0" smtClean="0"/>
            <a:t>Ansvar</a:t>
          </a:r>
          <a:endParaRPr lang="nb-NO" sz="1300" kern="1200" dirty="0"/>
        </a:p>
      </dsp:txBody>
      <dsp:txXfrm>
        <a:off x="4430782" y="149696"/>
        <a:ext cx="722654" cy="722654"/>
      </dsp:txXfrm>
    </dsp:sp>
    <dsp:sp modelId="{69ED7B5A-EB91-4F3A-8A8B-26F8C8FEF597}">
      <dsp:nvSpPr>
        <dsp:cNvPr id="0" name=""/>
        <dsp:cNvSpPr/>
      </dsp:nvSpPr>
      <dsp:spPr>
        <a:xfrm>
          <a:off x="5098706" y="29"/>
          <a:ext cx="1021988" cy="1021988"/>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6243" tIns="16510" rIns="56243" bIns="16510" numCol="1" spcCol="1270" anchor="ctr" anchorCtr="0">
          <a:noAutofit/>
        </a:bodyPr>
        <a:lstStyle/>
        <a:p>
          <a:pPr lvl="0" algn="ctr" defTabSz="577850">
            <a:lnSpc>
              <a:spcPct val="90000"/>
            </a:lnSpc>
            <a:spcBef>
              <a:spcPct val="0"/>
            </a:spcBef>
            <a:spcAft>
              <a:spcPct val="35000"/>
            </a:spcAft>
          </a:pPr>
          <a:r>
            <a:rPr lang="nb-NO" sz="1300" kern="1200" dirty="0" smtClean="0"/>
            <a:t>Samvirke</a:t>
          </a:r>
          <a:endParaRPr lang="nb-NO" sz="1300" kern="1200" dirty="0"/>
        </a:p>
      </dsp:txBody>
      <dsp:txXfrm>
        <a:off x="5248373" y="149696"/>
        <a:ext cx="722654" cy="722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AA49-654F-4395-852F-92CF379521AC}">
      <dsp:nvSpPr>
        <dsp:cNvPr id="0" name=""/>
        <dsp:cNvSpPr/>
      </dsp:nvSpPr>
      <dsp:spPr>
        <a:xfrm>
          <a:off x="4735128" y="10"/>
          <a:ext cx="3082584" cy="308258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nb-NO" sz="3300" kern="1200" dirty="0" smtClean="0"/>
            <a:t>Masse- Testing</a:t>
          </a:r>
          <a:endParaRPr lang="nb-NO" sz="3300" kern="1200" dirty="0"/>
        </a:p>
      </dsp:txBody>
      <dsp:txXfrm>
        <a:off x="5146139" y="539462"/>
        <a:ext cx="2260561" cy="1387162"/>
      </dsp:txXfrm>
    </dsp:sp>
    <dsp:sp modelId="{26AA2B83-B1A7-447C-93C1-2C823A4796B0}">
      <dsp:nvSpPr>
        <dsp:cNvPr id="0" name=""/>
        <dsp:cNvSpPr/>
      </dsp:nvSpPr>
      <dsp:spPr>
        <a:xfrm>
          <a:off x="5814320" y="1845799"/>
          <a:ext cx="3082584" cy="2897937"/>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nb-NO" sz="3300" kern="1200" dirty="0" smtClean="0"/>
            <a:t>Kohort</a:t>
          </a:r>
          <a:endParaRPr lang="nb-NO" sz="3300" kern="1200" dirty="0"/>
        </a:p>
      </dsp:txBody>
      <dsp:txXfrm>
        <a:off x="6757077" y="2594433"/>
        <a:ext cx="1849550" cy="1593865"/>
      </dsp:txXfrm>
    </dsp:sp>
    <dsp:sp modelId="{3D781D66-BB30-439E-8A91-518B810F2111}">
      <dsp:nvSpPr>
        <dsp:cNvPr id="0" name=""/>
        <dsp:cNvSpPr/>
      </dsp:nvSpPr>
      <dsp:spPr>
        <a:xfrm>
          <a:off x="2900780" y="2055055"/>
          <a:ext cx="4127240" cy="30825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nb-NO" sz="3300" kern="1200" dirty="0" smtClean="0"/>
            <a:t>Medisinsk vurdering: Allmenn legen</a:t>
          </a:r>
          <a:endParaRPr lang="nb-NO" sz="3300" kern="1200" dirty="0"/>
        </a:p>
      </dsp:txBody>
      <dsp:txXfrm>
        <a:off x="3289428" y="2851390"/>
        <a:ext cx="2476344" cy="16954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9E30-8233-4D10-94FE-D34FE905E718}">
      <dsp:nvSpPr>
        <dsp:cNvPr id="0" name=""/>
        <dsp:cNvSpPr/>
      </dsp:nvSpPr>
      <dsp:spPr>
        <a:xfrm rot="5400000">
          <a:off x="516883" y="1977886"/>
          <a:ext cx="1522987" cy="2534216"/>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35693-C897-4F0C-9363-AA386CFC4BF9}">
      <dsp:nvSpPr>
        <dsp:cNvPr id="0" name=""/>
        <dsp:cNvSpPr/>
      </dsp:nvSpPr>
      <dsp:spPr>
        <a:xfrm>
          <a:off x="292905" y="2708257"/>
          <a:ext cx="2806756" cy="200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nb-NO" sz="3100" b="1" i="1" u="sng" kern="1200" dirty="0" smtClean="0"/>
            <a:t>Utekontaktene</a:t>
          </a:r>
          <a:endParaRPr lang="nb-NO" sz="3100" b="1" i="1" u="sng" kern="1200" dirty="0" smtClean="0"/>
        </a:p>
        <a:p>
          <a:pPr lvl="0" algn="l" defTabSz="1377950">
            <a:lnSpc>
              <a:spcPct val="90000"/>
            </a:lnSpc>
            <a:spcBef>
              <a:spcPct val="0"/>
            </a:spcBef>
            <a:spcAft>
              <a:spcPct val="35000"/>
            </a:spcAft>
          </a:pPr>
          <a:r>
            <a:rPr lang="nb-NO" sz="1600" kern="1200" dirty="0" smtClean="0"/>
            <a:t>Harriet</a:t>
          </a:r>
        </a:p>
        <a:p>
          <a:pPr lvl="0" algn="l" defTabSz="1377950">
            <a:lnSpc>
              <a:spcPct val="90000"/>
            </a:lnSpc>
            <a:spcBef>
              <a:spcPct val="0"/>
            </a:spcBef>
            <a:spcAft>
              <a:spcPct val="35000"/>
            </a:spcAft>
          </a:pPr>
          <a:r>
            <a:rPr lang="nb-NO" sz="1600" kern="1200" dirty="0" smtClean="0"/>
            <a:t>Helsesøster</a:t>
          </a:r>
        </a:p>
        <a:p>
          <a:pPr lvl="0" algn="l" defTabSz="1377950">
            <a:lnSpc>
              <a:spcPct val="90000"/>
            </a:lnSpc>
            <a:spcBef>
              <a:spcPct val="0"/>
            </a:spcBef>
            <a:spcAft>
              <a:spcPct val="35000"/>
            </a:spcAft>
          </a:pPr>
          <a:endParaRPr lang="nb-NO" sz="1600" kern="1200" dirty="0" smtClean="0"/>
        </a:p>
        <a:p>
          <a:pPr lvl="0" algn="l" defTabSz="1377950">
            <a:lnSpc>
              <a:spcPct val="90000"/>
            </a:lnSpc>
            <a:spcBef>
              <a:spcPct val="0"/>
            </a:spcBef>
            <a:spcAft>
              <a:spcPct val="35000"/>
            </a:spcAft>
          </a:pPr>
          <a:r>
            <a:rPr lang="nb-NO" sz="1600" kern="1200" dirty="0" smtClean="0"/>
            <a:t>2 timer, 1-2 ganger i uken frem til 1.juli;</a:t>
          </a:r>
        </a:p>
        <a:p>
          <a:pPr lvl="0" algn="l" defTabSz="1377950">
            <a:lnSpc>
              <a:spcPct val="90000"/>
            </a:lnSpc>
            <a:spcBef>
              <a:spcPct val="0"/>
            </a:spcBef>
            <a:spcAft>
              <a:spcPct val="35000"/>
            </a:spcAft>
          </a:pPr>
          <a:r>
            <a:rPr lang="nb-NO" sz="1600" kern="1200" dirty="0" smtClean="0"/>
            <a:t>Frisører; Kuben, </a:t>
          </a:r>
          <a:r>
            <a:rPr lang="nb-NO" sz="1600" kern="1200" dirty="0" err="1" smtClean="0"/>
            <a:t>Utelivs-og</a:t>
          </a:r>
          <a:r>
            <a:rPr lang="nb-NO" sz="1600" kern="1200" dirty="0" smtClean="0"/>
            <a:t> kultursteder.</a:t>
          </a:r>
          <a:endParaRPr lang="nb-NO" sz="1600" kern="1200" dirty="0"/>
        </a:p>
      </dsp:txBody>
      <dsp:txXfrm>
        <a:off x="292905" y="2708257"/>
        <a:ext cx="2806756" cy="2005483"/>
      </dsp:txXfrm>
    </dsp:sp>
    <dsp:sp modelId="{790DE68D-0233-4ADE-B886-C7D5D699E143}">
      <dsp:nvSpPr>
        <dsp:cNvPr id="0" name=""/>
        <dsp:cNvSpPr/>
      </dsp:nvSpPr>
      <dsp:spPr>
        <a:xfrm>
          <a:off x="2118884" y="1791314"/>
          <a:ext cx="431680" cy="431680"/>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776F2-23FB-4CB4-B5CB-866353113EDC}">
      <dsp:nvSpPr>
        <dsp:cNvPr id="0" name=""/>
        <dsp:cNvSpPr/>
      </dsp:nvSpPr>
      <dsp:spPr>
        <a:xfrm rot="5400000">
          <a:off x="3577152" y="1284814"/>
          <a:ext cx="1522987" cy="2534216"/>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CBF59-D856-479D-9031-0A3389E7C3E0}">
      <dsp:nvSpPr>
        <dsp:cNvPr id="0" name=""/>
        <dsp:cNvSpPr/>
      </dsp:nvSpPr>
      <dsp:spPr>
        <a:xfrm>
          <a:off x="3448991" y="2094523"/>
          <a:ext cx="2287905" cy="200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nb-NO" sz="4400" kern="1200" dirty="0" smtClean="0"/>
            <a:t>Tilsyn</a:t>
          </a:r>
        </a:p>
        <a:p>
          <a:pPr lvl="0" algn="l" defTabSz="1955800">
            <a:lnSpc>
              <a:spcPct val="90000"/>
            </a:lnSpc>
            <a:spcBef>
              <a:spcPct val="0"/>
            </a:spcBef>
            <a:spcAft>
              <a:spcPct val="35000"/>
            </a:spcAft>
          </a:pPr>
          <a:r>
            <a:rPr lang="nb-NO" sz="1600" kern="1200" dirty="0" smtClean="0"/>
            <a:t>Unni</a:t>
          </a:r>
        </a:p>
        <a:p>
          <a:pPr lvl="0" algn="l" defTabSz="1955800">
            <a:lnSpc>
              <a:spcPct val="90000"/>
            </a:lnSpc>
            <a:spcBef>
              <a:spcPct val="0"/>
            </a:spcBef>
            <a:spcAft>
              <a:spcPct val="35000"/>
            </a:spcAft>
          </a:pPr>
          <a:r>
            <a:rPr lang="nb-NO" sz="1600" kern="1200" dirty="0" smtClean="0"/>
            <a:t>Karin</a:t>
          </a:r>
        </a:p>
        <a:p>
          <a:pPr lvl="0" algn="l" defTabSz="1955800">
            <a:lnSpc>
              <a:spcPct val="90000"/>
            </a:lnSpc>
            <a:spcBef>
              <a:spcPct val="0"/>
            </a:spcBef>
            <a:spcAft>
              <a:spcPct val="35000"/>
            </a:spcAft>
          </a:pPr>
          <a:endParaRPr lang="nb-NO" sz="1600" kern="1200" dirty="0" smtClean="0"/>
        </a:p>
        <a:p>
          <a:pPr lvl="0" algn="l" defTabSz="1955800">
            <a:lnSpc>
              <a:spcPct val="90000"/>
            </a:lnSpc>
            <a:spcBef>
              <a:spcPct val="0"/>
            </a:spcBef>
            <a:spcAft>
              <a:spcPct val="35000"/>
            </a:spcAft>
          </a:pPr>
          <a:endParaRPr lang="nb-NO" sz="1600" kern="1200" dirty="0" smtClean="0"/>
        </a:p>
        <a:p>
          <a:pPr lvl="0" algn="l" defTabSz="1955800">
            <a:lnSpc>
              <a:spcPct val="90000"/>
            </a:lnSpc>
            <a:spcBef>
              <a:spcPct val="0"/>
            </a:spcBef>
            <a:spcAft>
              <a:spcPct val="35000"/>
            </a:spcAft>
          </a:pPr>
          <a:r>
            <a:rPr lang="nb-NO" sz="1600" kern="1200" dirty="0" smtClean="0"/>
            <a:t>Fokus på kombinasjon med rådgiving:</a:t>
          </a:r>
          <a:br>
            <a:rPr lang="nb-NO" sz="1600" kern="1200" dirty="0" smtClean="0"/>
          </a:br>
          <a:r>
            <a:rPr lang="nb-NO" sz="1600" kern="1200" dirty="0" smtClean="0"/>
            <a:t>Bowling, camping, </a:t>
          </a:r>
          <a:r>
            <a:rPr lang="nb-NO" sz="1600" kern="1200" dirty="0" err="1" smtClean="0"/>
            <a:t>abc.racing</a:t>
          </a:r>
          <a:endParaRPr lang="nb-NO" sz="1600" kern="1200" dirty="0" smtClean="0"/>
        </a:p>
        <a:p>
          <a:pPr lvl="0" algn="l" defTabSz="1955800">
            <a:lnSpc>
              <a:spcPct val="90000"/>
            </a:lnSpc>
            <a:spcBef>
              <a:spcPct val="0"/>
            </a:spcBef>
            <a:spcAft>
              <a:spcPct val="35000"/>
            </a:spcAft>
          </a:pPr>
          <a:r>
            <a:rPr lang="nb-NO" sz="1600" kern="1200" dirty="0" smtClean="0"/>
            <a:t>Skoler og </a:t>
          </a:r>
          <a:r>
            <a:rPr lang="nb-NO" sz="1600" kern="1200" dirty="0" err="1" smtClean="0"/>
            <a:t>barnhager</a:t>
          </a:r>
          <a:endParaRPr lang="nb-NO" sz="1600" kern="1200" dirty="0"/>
        </a:p>
      </dsp:txBody>
      <dsp:txXfrm>
        <a:off x="3448991" y="2094523"/>
        <a:ext cx="2287905" cy="2005483"/>
      </dsp:txXfrm>
    </dsp:sp>
    <dsp:sp modelId="{0C53F61F-CDED-40E6-B575-57F698DED34E}">
      <dsp:nvSpPr>
        <dsp:cNvPr id="0" name=""/>
        <dsp:cNvSpPr/>
      </dsp:nvSpPr>
      <dsp:spPr>
        <a:xfrm>
          <a:off x="5179153" y="1098242"/>
          <a:ext cx="431680" cy="431680"/>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8991C-1574-4A24-8067-FCF66B814740}">
      <dsp:nvSpPr>
        <dsp:cNvPr id="0" name=""/>
        <dsp:cNvSpPr/>
      </dsp:nvSpPr>
      <dsp:spPr>
        <a:xfrm rot="5400000">
          <a:off x="6645456" y="591743"/>
          <a:ext cx="1522987" cy="2534216"/>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42AB1-E8E9-49E9-B71D-731D4241B882}">
      <dsp:nvSpPr>
        <dsp:cNvPr id="0" name=""/>
        <dsp:cNvSpPr/>
      </dsp:nvSpPr>
      <dsp:spPr>
        <a:xfrm>
          <a:off x="6391231" y="1348928"/>
          <a:ext cx="2287905" cy="200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nb-NO" sz="3100" kern="1200" dirty="0" smtClean="0"/>
            <a:t>Vedtak med pålegg om retting.</a:t>
          </a:r>
        </a:p>
        <a:p>
          <a:pPr lvl="0" algn="l" defTabSz="1377950">
            <a:lnSpc>
              <a:spcPct val="90000"/>
            </a:lnSpc>
            <a:spcBef>
              <a:spcPct val="0"/>
            </a:spcBef>
            <a:spcAft>
              <a:spcPct val="35000"/>
            </a:spcAft>
          </a:pPr>
          <a:r>
            <a:rPr lang="nb-NO" sz="1600" kern="1200" dirty="0" smtClean="0"/>
            <a:t>Karin </a:t>
          </a:r>
          <a:endParaRPr lang="nb-NO" sz="1600" kern="1200" dirty="0"/>
        </a:p>
      </dsp:txBody>
      <dsp:txXfrm>
        <a:off x="6391231" y="1348928"/>
        <a:ext cx="2287905" cy="2005483"/>
      </dsp:txXfrm>
    </dsp:sp>
    <dsp:sp modelId="{47689A82-6600-4990-A3ED-8F0E93766D25}">
      <dsp:nvSpPr>
        <dsp:cNvPr id="0" name=""/>
        <dsp:cNvSpPr/>
      </dsp:nvSpPr>
      <dsp:spPr>
        <a:xfrm>
          <a:off x="8247456" y="405171"/>
          <a:ext cx="431680" cy="431680"/>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8E350-60F4-488E-924E-F3583F323CA9}">
      <dsp:nvSpPr>
        <dsp:cNvPr id="0" name=""/>
        <dsp:cNvSpPr/>
      </dsp:nvSpPr>
      <dsp:spPr>
        <a:xfrm rot="5400000">
          <a:off x="9713760" y="-101327"/>
          <a:ext cx="1522987" cy="253421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85F8E-B022-4003-9B32-ED2D6F91D25E}">
      <dsp:nvSpPr>
        <dsp:cNvPr id="0" name=""/>
        <dsp:cNvSpPr/>
      </dsp:nvSpPr>
      <dsp:spPr>
        <a:xfrm>
          <a:off x="9459535" y="655856"/>
          <a:ext cx="2287905" cy="200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r>
            <a:rPr lang="nb-NO" sz="5100" kern="1200" dirty="0" smtClean="0"/>
            <a:t>Politiet</a:t>
          </a:r>
          <a:endParaRPr lang="nb-NO" sz="5100" kern="1200" dirty="0"/>
        </a:p>
      </dsp:txBody>
      <dsp:txXfrm>
        <a:off x="9459535" y="655856"/>
        <a:ext cx="2287905" cy="20054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32C71-00F1-4D1B-A776-B6620050505B}">
      <dsp:nvSpPr>
        <dsp:cNvPr id="0" name=""/>
        <dsp:cNvSpPr/>
      </dsp:nvSpPr>
      <dsp:spPr>
        <a:xfrm>
          <a:off x="0" y="1739836"/>
          <a:ext cx="11750675" cy="5606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b-NO" sz="1400" kern="1200" dirty="0" smtClean="0"/>
            <a:t>Tiltak</a:t>
          </a:r>
          <a:endParaRPr lang="nb-NO" sz="1400" kern="1200" dirty="0"/>
        </a:p>
      </dsp:txBody>
      <dsp:txXfrm>
        <a:off x="0" y="1739836"/>
        <a:ext cx="3525202" cy="560671"/>
      </dsp:txXfrm>
    </dsp:sp>
    <dsp:sp modelId="{D5C9BA26-99BA-411C-BB2C-AC8C4E6931B9}">
      <dsp:nvSpPr>
        <dsp:cNvPr id="0" name=""/>
        <dsp:cNvSpPr/>
      </dsp:nvSpPr>
      <dsp:spPr>
        <a:xfrm>
          <a:off x="0" y="1018435"/>
          <a:ext cx="11750675" cy="370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b-NO" sz="1400" kern="1200" dirty="0" smtClean="0"/>
            <a:t>Driftsform</a:t>
          </a:r>
          <a:endParaRPr lang="nb-NO" sz="1400" kern="1200" dirty="0"/>
        </a:p>
      </dsp:txBody>
      <dsp:txXfrm>
        <a:off x="0" y="1018435"/>
        <a:ext cx="3525202" cy="370784"/>
      </dsp:txXfrm>
    </dsp:sp>
    <dsp:sp modelId="{C334C888-0BC0-4D5F-9E9B-C00A7E952A2D}">
      <dsp:nvSpPr>
        <dsp:cNvPr id="0" name=""/>
        <dsp:cNvSpPr/>
      </dsp:nvSpPr>
      <dsp:spPr>
        <a:xfrm>
          <a:off x="0" y="499373"/>
          <a:ext cx="11750675" cy="3233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b-NO" sz="1400" kern="1200" dirty="0" smtClean="0">
              <a:solidFill>
                <a:schemeClr val="tx1"/>
              </a:solidFill>
            </a:rPr>
            <a:t>Forankring</a:t>
          </a:r>
          <a:r>
            <a:rPr lang="nb-NO" sz="1400" kern="1200" baseline="0" dirty="0" smtClean="0">
              <a:solidFill>
                <a:schemeClr val="tx1"/>
              </a:solidFill>
            </a:rPr>
            <a:t> </a:t>
          </a:r>
          <a:endParaRPr lang="nb-NO" sz="1400" kern="1200" dirty="0">
            <a:solidFill>
              <a:schemeClr val="tx1"/>
            </a:solidFill>
          </a:endParaRPr>
        </a:p>
      </dsp:txBody>
      <dsp:txXfrm>
        <a:off x="0" y="499373"/>
        <a:ext cx="3525202" cy="323301"/>
      </dsp:txXfrm>
    </dsp:sp>
    <dsp:sp modelId="{A112AE9B-0999-4460-B7A0-EC6700736C88}">
      <dsp:nvSpPr>
        <dsp:cNvPr id="0" name=""/>
        <dsp:cNvSpPr/>
      </dsp:nvSpPr>
      <dsp:spPr>
        <a:xfrm>
          <a:off x="5742479" y="413140"/>
          <a:ext cx="4482204" cy="437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Kommunehelse-samarbeidet Ringerike, Hole og Jevnaker</a:t>
          </a:r>
          <a:endParaRPr lang="nb-NO" sz="1400" kern="1200" dirty="0"/>
        </a:p>
      </dsp:txBody>
      <dsp:txXfrm>
        <a:off x="5755283" y="425944"/>
        <a:ext cx="4456596" cy="411540"/>
      </dsp:txXfrm>
    </dsp:sp>
    <dsp:sp modelId="{C8A6D997-EECF-4F74-A2BD-68A2761F11D4}">
      <dsp:nvSpPr>
        <dsp:cNvPr id="0" name=""/>
        <dsp:cNvSpPr/>
      </dsp:nvSpPr>
      <dsp:spPr>
        <a:xfrm>
          <a:off x="7937861" y="850288"/>
          <a:ext cx="91440" cy="190563"/>
        </a:xfrm>
        <a:custGeom>
          <a:avLst/>
          <a:gdLst/>
          <a:ahLst/>
          <a:cxnLst/>
          <a:rect l="0" t="0" r="0" b="0"/>
          <a:pathLst>
            <a:path>
              <a:moveTo>
                <a:pt x="45720" y="0"/>
              </a:moveTo>
              <a:lnTo>
                <a:pt x="45720" y="95281"/>
              </a:lnTo>
              <a:lnTo>
                <a:pt x="47418" y="95281"/>
              </a:lnTo>
              <a:lnTo>
                <a:pt x="47418" y="1905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21B6A-3DA8-49E3-B1D6-AB50D7271FA2}">
      <dsp:nvSpPr>
        <dsp:cNvPr id="0" name=""/>
        <dsp:cNvSpPr/>
      </dsp:nvSpPr>
      <dsp:spPr>
        <a:xfrm>
          <a:off x="5209699" y="1040852"/>
          <a:ext cx="5551161" cy="5333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«Vertskommunemodell» for interkommunalt samarbeid. RINGERIKE.</a:t>
          </a:r>
        </a:p>
        <a:p>
          <a:pPr lvl="0" algn="ctr" defTabSz="622300">
            <a:lnSpc>
              <a:spcPct val="90000"/>
            </a:lnSpc>
            <a:spcBef>
              <a:spcPct val="0"/>
            </a:spcBef>
            <a:spcAft>
              <a:spcPct val="35000"/>
            </a:spcAft>
          </a:pPr>
          <a:r>
            <a:rPr lang="nb-NO" sz="1400" kern="1200" dirty="0" smtClean="0"/>
            <a:t>Kommuneoverlege Karin Møller/kommunalsjef Christine Myhre Bråthen</a:t>
          </a:r>
          <a:endParaRPr lang="nb-NO" sz="1400" kern="1200" dirty="0"/>
        </a:p>
      </dsp:txBody>
      <dsp:txXfrm>
        <a:off x="5225321" y="1056474"/>
        <a:ext cx="5519917" cy="502126"/>
      </dsp:txXfrm>
    </dsp:sp>
    <dsp:sp modelId="{7F2175CC-8C5E-4874-A15F-A7657A1B93A3}">
      <dsp:nvSpPr>
        <dsp:cNvPr id="0" name=""/>
        <dsp:cNvSpPr/>
      </dsp:nvSpPr>
      <dsp:spPr>
        <a:xfrm>
          <a:off x="5787186" y="1574223"/>
          <a:ext cx="2198093" cy="409479"/>
        </a:xfrm>
        <a:custGeom>
          <a:avLst/>
          <a:gdLst/>
          <a:ahLst/>
          <a:cxnLst/>
          <a:rect l="0" t="0" r="0" b="0"/>
          <a:pathLst>
            <a:path>
              <a:moveTo>
                <a:pt x="2198093" y="0"/>
              </a:moveTo>
              <a:lnTo>
                <a:pt x="2198093" y="204739"/>
              </a:lnTo>
              <a:lnTo>
                <a:pt x="0" y="204739"/>
              </a:lnTo>
              <a:lnTo>
                <a:pt x="0" y="4094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639CEC-693B-4BF6-B329-86F16DD989BF}">
      <dsp:nvSpPr>
        <dsp:cNvPr id="0" name=""/>
        <dsp:cNvSpPr/>
      </dsp:nvSpPr>
      <dsp:spPr>
        <a:xfrm>
          <a:off x="4440495" y="1983702"/>
          <a:ext cx="2693381" cy="4954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Coronakontor 160320</a:t>
          </a:r>
        </a:p>
        <a:p>
          <a:pPr lvl="0" algn="ctr" defTabSz="622300">
            <a:lnSpc>
              <a:spcPct val="90000"/>
            </a:lnSpc>
            <a:spcBef>
              <a:spcPct val="0"/>
            </a:spcBef>
            <a:spcAft>
              <a:spcPct val="35000"/>
            </a:spcAft>
          </a:pPr>
          <a:r>
            <a:rPr lang="nb-NO" sz="1400" kern="1200" dirty="0" smtClean="0"/>
            <a:t>Kristin </a:t>
          </a:r>
          <a:r>
            <a:rPr lang="nb-NO" sz="1400" kern="1200" dirty="0" smtClean="0"/>
            <a:t>Andresen 100 %</a:t>
          </a:r>
          <a:endParaRPr lang="nb-NO" sz="1400" kern="1200" dirty="0"/>
        </a:p>
      </dsp:txBody>
      <dsp:txXfrm>
        <a:off x="4455005" y="1998212"/>
        <a:ext cx="2664361" cy="466382"/>
      </dsp:txXfrm>
    </dsp:sp>
    <dsp:sp modelId="{AFE885AD-13F3-4CCA-B99D-B7420712E9EB}">
      <dsp:nvSpPr>
        <dsp:cNvPr id="0" name=""/>
        <dsp:cNvSpPr/>
      </dsp:nvSpPr>
      <dsp:spPr>
        <a:xfrm>
          <a:off x="3950470" y="2479105"/>
          <a:ext cx="1836715" cy="451281"/>
        </a:xfrm>
        <a:custGeom>
          <a:avLst/>
          <a:gdLst/>
          <a:ahLst/>
          <a:cxnLst/>
          <a:rect l="0" t="0" r="0" b="0"/>
          <a:pathLst>
            <a:path>
              <a:moveTo>
                <a:pt x="1836715" y="0"/>
              </a:moveTo>
              <a:lnTo>
                <a:pt x="1836715" y="225640"/>
              </a:lnTo>
              <a:lnTo>
                <a:pt x="0" y="225640"/>
              </a:lnTo>
              <a:lnTo>
                <a:pt x="0" y="4512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2EE26-B11E-4427-A191-EA01E3D861BB}">
      <dsp:nvSpPr>
        <dsp:cNvPr id="0" name=""/>
        <dsp:cNvSpPr/>
      </dsp:nvSpPr>
      <dsp:spPr>
        <a:xfrm>
          <a:off x="3292841" y="2930386"/>
          <a:ext cx="1315258" cy="4037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Coronatelefon</a:t>
          </a:r>
          <a:endParaRPr lang="nb-NO" sz="1400" kern="1200" dirty="0"/>
        </a:p>
      </dsp:txBody>
      <dsp:txXfrm>
        <a:off x="3304667" y="2942212"/>
        <a:ext cx="1291606" cy="380122"/>
      </dsp:txXfrm>
    </dsp:sp>
    <dsp:sp modelId="{91B724C4-47D3-4C25-85DB-F0DD0D1C31C8}">
      <dsp:nvSpPr>
        <dsp:cNvPr id="0" name=""/>
        <dsp:cNvSpPr/>
      </dsp:nvSpPr>
      <dsp:spPr>
        <a:xfrm>
          <a:off x="5292773" y="2479105"/>
          <a:ext cx="494412" cy="442516"/>
        </a:xfrm>
        <a:custGeom>
          <a:avLst/>
          <a:gdLst/>
          <a:ahLst/>
          <a:cxnLst/>
          <a:rect l="0" t="0" r="0" b="0"/>
          <a:pathLst>
            <a:path>
              <a:moveTo>
                <a:pt x="494412" y="0"/>
              </a:moveTo>
              <a:lnTo>
                <a:pt x="494412" y="221258"/>
              </a:lnTo>
              <a:lnTo>
                <a:pt x="0" y="221258"/>
              </a:lnTo>
              <a:lnTo>
                <a:pt x="0" y="44251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A59C76-E574-436D-8A8F-C06CA13C7EFD}">
      <dsp:nvSpPr>
        <dsp:cNvPr id="0" name=""/>
        <dsp:cNvSpPr/>
      </dsp:nvSpPr>
      <dsp:spPr>
        <a:xfrm>
          <a:off x="4785218" y="2921621"/>
          <a:ext cx="1015110" cy="87132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Smitte-</a:t>
          </a:r>
        </a:p>
        <a:p>
          <a:pPr lvl="0" algn="ctr" defTabSz="622300">
            <a:lnSpc>
              <a:spcPct val="90000"/>
            </a:lnSpc>
            <a:spcBef>
              <a:spcPct val="0"/>
            </a:spcBef>
            <a:spcAft>
              <a:spcPct val="35000"/>
            </a:spcAft>
          </a:pPr>
          <a:r>
            <a:rPr lang="nb-NO" sz="1400" kern="1200" dirty="0" smtClean="0"/>
            <a:t>oppsporing</a:t>
          </a:r>
          <a:endParaRPr lang="nb-NO" sz="1400" kern="1200" dirty="0"/>
        </a:p>
      </dsp:txBody>
      <dsp:txXfrm>
        <a:off x="4810738" y="2947141"/>
        <a:ext cx="964070" cy="820288"/>
      </dsp:txXfrm>
    </dsp:sp>
    <dsp:sp modelId="{99D149EE-7C0B-4E2A-964A-8640F1DE502A}">
      <dsp:nvSpPr>
        <dsp:cNvPr id="0" name=""/>
        <dsp:cNvSpPr/>
      </dsp:nvSpPr>
      <dsp:spPr>
        <a:xfrm>
          <a:off x="5787186" y="2479105"/>
          <a:ext cx="547423" cy="448792"/>
        </a:xfrm>
        <a:custGeom>
          <a:avLst/>
          <a:gdLst/>
          <a:ahLst/>
          <a:cxnLst/>
          <a:rect l="0" t="0" r="0" b="0"/>
          <a:pathLst>
            <a:path>
              <a:moveTo>
                <a:pt x="0" y="0"/>
              </a:moveTo>
              <a:lnTo>
                <a:pt x="0" y="224396"/>
              </a:lnTo>
              <a:lnTo>
                <a:pt x="547423" y="224396"/>
              </a:lnTo>
              <a:lnTo>
                <a:pt x="547423" y="4487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72B35-91B3-4B4A-89DB-01C7503C1780}">
      <dsp:nvSpPr>
        <dsp:cNvPr id="0" name=""/>
        <dsp:cNvSpPr/>
      </dsp:nvSpPr>
      <dsp:spPr>
        <a:xfrm>
          <a:off x="5959011" y="2927898"/>
          <a:ext cx="751197" cy="12084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Corona test</a:t>
          </a:r>
        </a:p>
        <a:p>
          <a:pPr lvl="0" algn="ctr" defTabSz="622300">
            <a:lnSpc>
              <a:spcPct val="90000"/>
            </a:lnSpc>
            <a:spcBef>
              <a:spcPct val="0"/>
            </a:spcBef>
            <a:spcAft>
              <a:spcPct val="35000"/>
            </a:spcAft>
          </a:pPr>
          <a:r>
            <a:rPr lang="nb-NO" sz="1400" kern="1200" dirty="0" smtClean="0"/>
            <a:t>Røde kors</a:t>
          </a:r>
          <a:endParaRPr lang="nb-NO" sz="1400" kern="1200" dirty="0"/>
        </a:p>
      </dsp:txBody>
      <dsp:txXfrm>
        <a:off x="5981013" y="2949900"/>
        <a:ext cx="707193" cy="1164456"/>
      </dsp:txXfrm>
    </dsp:sp>
    <dsp:sp modelId="{9858D043-D421-4094-8BFC-1E3991AEE758}">
      <dsp:nvSpPr>
        <dsp:cNvPr id="0" name=""/>
        <dsp:cNvSpPr/>
      </dsp:nvSpPr>
      <dsp:spPr>
        <a:xfrm>
          <a:off x="5787186" y="2479105"/>
          <a:ext cx="1593066" cy="441100"/>
        </a:xfrm>
        <a:custGeom>
          <a:avLst/>
          <a:gdLst/>
          <a:ahLst/>
          <a:cxnLst/>
          <a:rect l="0" t="0" r="0" b="0"/>
          <a:pathLst>
            <a:path>
              <a:moveTo>
                <a:pt x="0" y="0"/>
              </a:moveTo>
              <a:lnTo>
                <a:pt x="0" y="220550"/>
              </a:lnTo>
              <a:lnTo>
                <a:pt x="1593066" y="220550"/>
              </a:lnTo>
              <a:lnTo>
                <a:pt x="1593066" y="4411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B3940-1982-474B-BB2C-5D21AD16FD4E}">
      <dsp:nvSpPr>
        <dsp:cNvPr id="0" name=""/>
        <dsp:cNvSpPr/>
      </dsp:nvSpPr>
      <dsp:spPr>
        <a:xfrm>
          <a:off x="6826704" y="2920205"/>
          <a:ext cx="1107095" cy="5626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Prøve </a:t>
          </a:r>
          <a:r>
            <a:rPr lang="nb-NO" sz="1400" kern="1200" dirty="0" smtClean="0"/>
            <a:t>oppfølging</a:t>
          </a:r>
          <a:endParaRPr lang="nb-NO" sz="1400" kern="1200" dirty="0"/>
        </a:p>
      </dsp:txBody>
      <dsp:txXfrm>
        <a:off x="6843183" y="2936684"/>
        <a:ext cx="1074137" cy="529668"/>
      </dsp:txXfrm>
    </dsp:sp>
    <dsp:sp modelId="{07EFD90F-FD73-4E8E-8972-D215ACC48200}">
      <dsp:nvSpPr>
        <dsp:cNvPr id="0" name=""/>
        <dsp:cNvSpPr/>
      </dsp:nvSpPr>
      <dsp:spPr>
        <a:xfrm>
          <a:off x="7985279" y="1574223"/>
          <a:ext cx="1021920" cy="416820"/>
        </a:xfrm>
        <a:custGeom>
          <a:avLst/>
          <a:gdLst/>
          <a:ahLst/>
          <a:cxnLst/>
          <a:rect l="0" t="0" r="0" b="0"/>
          <a:pathLst>
            <a:path>
              <a:moveTo>
                <a:pt x="0" y="0"/>
              </a:moveTo>
              <a:lnTo>
                <a:pt x="0" y="208410"/>
              </a:lnTo>
              <a:lnTo>
                <a:pt x="1021920" y="208410"/>
              </a:lnTo>
              <a:lnTo>
                <a:pt x="1021920" y="4168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ADC12-39BF-4378-8EEE-2D73060EFF7A}">
      <dsp:nvSpPr>
        <dsp:cNvPr id="0" name=""/>
        <dsp:cNvSpPr/>
      </dsp:nvSpPr>
      <dsp:spPr>
        <a:xfrm>
          <a:off x="8090573" y="1991043"/>
          <a:ext cx="1833254" cy="11038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Sundvollen </a:t>
          </a:r>
          <a:r>
            <a:rPr lang="nb-NO" sz="1400" kern="1200" dirty="0" err="1" smtClean="0"/>
            <a:t>HelseHotell</a:t>
          </a:r>
          <a:r>
            <a:rPr lang="nb-NO" sz="1400" kern="1200" dirty="0" smtClean="0"/>
            <a:t> </a:t>
          </a:r>
          <a:r>
            <a:rPr lang="nb-NO" sz="1400" kern="1200" dirty="0" smtClean="0"/>
            <a:t>160320</a:t>
          </a:r>
          <a:endParaRPr lang="nb-NO" sz="1400" kern="1200" dirty="0" smtClean="0"/>
        </a:p>
        <a:p>
          <a:pPr lvl="0" algn="ctr" defTabSz="622300">
            <a:lnSpc>
              <a:spcPct val="90000"/>
            </a:lnSpc>
            <a:spcBef>
              <a:spcPct val="0"/>
            </a:spcBef>
            <a:spcAft>
              <a:spcPct val="35000"/>
            </a:spcAft>
          </a:pPr>
          <a:r>
            <a:rPr lang="nb-NO" sz="1400" kern="1200" dirty="0" smtClean="0"/>
            <a:t>Christian Skari </a:t>
          </a:r>
          <a:r>
            <a:rPr lang="nb-NO" sz="1400" kern="1200" dirty="0" smtClean="0"/>
            <a:t> 50 % /Christina </a:t>
          </a:r>
          <a:r>
            <a:rPr lang="nb-NO" sz="1400" kern="1200" dirty="0" smtClean="0"/>
            <a:t>S.O</a:t>
          </a:r>
          <a:r>
            <a:rPr lang="nb-NO" sz="1400" kern="1200" dirty="0" smtClean="0"/>
            <a:t>. 100 %</a:t>
          </a:r>
          <a:endParaRPr lang="nb-NO" sz="1400" kern="1200" dirty="0"/>
        </a:p>
      </dsp:txBody>
      <dsp:txXfrm>
        <a:off x="8122903" y="2023373"/>
        <a:ext cx="1768594" cy="1039169"/>
      </dsp:txXfrm>
    </dsp:sp>
    <dsp:sp modelId="{67066340-B2DD-4777-A46C-38A36609517F}">
      <dsp:nvSpPr>
        <dsp:cNvPr id="0" name=""/>
        <dsp:cNvSpPr/>
      </dsp:nvSpPr>
      <dsp:spPr>
        <a:xfrm>
          <a:off x="7985279" y="1574223"/>
          <a:ext cx="2805848" cy="432687"/>
        </a:xfrm>
        <a:custGeom>
          <a:avLst/>
          <a:gdLst/>
          <a:ahLst/>
          <a:cxnLst/>
          <a:rect l="0" t="0" r="0" b="0"/>
          <a:pathLst>
            <a:path>
              <a:moveTo>
                <a:pt x="0" y="0"/>
              </a:moveTo>
              <a:lnTo>
                <a:pt x="0" y="216343"/>
              </a:lnTo>
              <a:lnTo>
                <a:pt x="2805848" y="216343"/>
              </a:lnTo>
              <a:lnTo>
                <a:pt x="2805848" y="4326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A2966-C678-40B6-AF53-5C7456A8CF89}">
      <dsp:nvSpPr>
        <dsp:cNvPr id="0" name=""/>
        <dsp:cNvSpPr/>
      </dsp:nvSpPr>
      <dsp:spPr>
        <a:xfrm>
          <a:off x="10015030" y="2006910"/>
          <a:ext cx="1552196" cy="117862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Miljørettet helsevern rådgiving 160320</a:t>
          </a:r>
        </a:p>
        <a:p>
          <a:pPr lvl="0" algn="ctr" defTabSz="622300">
            <a:lnSpc>
              <a:spcPct val="90000"/>
            </a:lnSpc>
            <a:spcBef>
              <a:spcPct val="0"/>
            </a:spcBef>
            <a:spcAft>
              <a:spcPct val="35000"/>
            </a:spcAft>
          </a:pPr>
          <a:r>
            <a:rPr lang="nb-NO" sz="1400" kern="1200" dirty="0" smtClean="0"/>
            <a:t>Unni Suther</a:t>
          </a:r>
          <a:r>
            <a:rPr lang="nb-NO" sz="1400" kern="1200" dirty="0" smtClean="0"/>
            <a:t>.</a:t>
          </a:r>
        </a:p>
        <a:p>
          <a:pPr lvl="0" algn="ctr" defTabSz="622300">
            <a:lnSpc>
              <a:spcPct val="90000"/>
            </a:lnSpc>
            <a:spcBef>
              <a:spcPct val="0"/>
            </a:spcBef>
            <a:spcAft>
              <a:spcPct val="35000"/>
            </a:spcAft>
          </a:pPr>
          <a:r>
            <a:rPr lang="nb-NO" sz="1400" kern="1200" dirty="0" smtClean="0"/>
            <a:t>20 %</a:t>
          </a:r>
          <a:endParaRPr lang="nb-NO" sz="1400" kern="1200" dirty="0"/>
        </a:p>
      </dsp:txBody>
      <dsp:txXfrm>
        <a:off x="10049551" y="2041431"/>
        <a:ext cx="1483154" cy="110958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EB090-25BE-0B40-B79B-A6D1DEB9392D}" type="datetimeFigureOut">
              <a:rPr lang="nb-NO" smtClean="0"/>
              <a:t>19.05.2020</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A4CAC-F64E-4478-98AF-F7800E285767}" type="datetimeFigureOut">
              <a:rPr lang="nb-NO" smtClean="0"/>
              <a:t>19.05.2020</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Stadig</a:t>
            </a:r>
            <a:r>
              <a:rPr lang="nb-NO" baseline="0" dirty="0" smtClean="0"/>
              <a:t> nye forskningsresultater, men foreløpig lite som er forskningssikkert</a:t>
            </a:r>
            <a:r>
              <a:rPr lang="nb-NO" baseline="0" dirty="0" smtClean="0"/>
              <a:t>? Dette er de som blir stående. Avstand: arealnorm</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3</a:t>
            </a:fld>
            <a:endParaRPr lang="nb-NO"/>
          </a:p>
        </p:txBody>
      </p:sp>
    </p:spTree>
    <p:extLst>
      <p:ext uri="{BB962C8B-B14F-4D97-AF65-F5344CB8AC3E}">
        <p14:creationId xmlns:p14="http://schemas.microsoft.com/office/powerpoint/2010/main" val="47921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a:t>
            </a:r>
            <a:r>
              <a:rPr lang="nb-NO" baseline="0" dirty="0" smtClean="0"/>
              <a:t> grønne kommer til å stå :</a:t>
            </a:r>
          </a:p>
          <a:p>
            <a:r>
              <a:rPr lang="nb-NO" baseline="0" dirty="0" smtClean="0"/>
              <a:t>Det betyr: Håndhygiene og renhold, test kapasitet og isolasjon av syke. Det er egentlig de tingene vi også gjør normalt ved smittsomme sykdommer, men her med økt vekt og for noen tiltak med forventning om varig implementert. </a:t>
            </a:r>
          </a:p>
          <a:p>
            <a:r>
              <a:rPr lang="nb-NO" baseline="0" dirty="0" smtClean="0"/>
              <a:t>Smitte oppspor., oppfølging og karantene handler om å begrense smittespredning. Det er også kjent fra normal smittevern, det antas på befolkningsbasis i en normal situasjon å ha moderat effekt, men anbefales fortsatt. Derav kommer forslaget om fortsatt å ha fokus på kontaktflater – kohort begrepet. Her er avstandskriteriet viktig – det må være plass til hver enkelt barn. Kohorten kan være en klasse, men da må lokalene kunne romme det.</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4</a:t>
            </a:fld>
            <a:endParaRPr lang="nb-NO"/>
          </a:p>
        </p:txBody>
      </p:sp>
    </p:spTree>
    <p:extLst>
      <p:ext uri="{BB962C8B-B14F-4D97-AF65-F5344CB8AC3E}">
        <p14:creationId xmlns:p14="http://schemas.microsoft.com/office/powerpoint/2010/main" val="287684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Første pos. 20 tester fredag, 20 tester lørdag – over 40 tester søndag og mandag - </a:t>
            </a:r>
          </a:p>
        </p:txBody>
      </p:sp>
      <p:sp>
        <p:nvSpPr>
          <p:cNvPr id="4" name="Plassholder for lysbildenummer 3"/>
          <p:cNvSpPr>
            <a:spLocks noGrp="1"/>
          </p:cNvSpPr>
          <p:nvPr>
            <p:ph type="sldNum" sz="quarter" idx="10"/>
          </p:nvPr>
        </p:nvSpPr>
        <p:spPr/>
        <p:txBody>
          <a:bodyPr/>
          <a:lstStyle/>
          <a:p>
            <a:fld id="{50D1D6FD-2EA5-4FFF-B07F-6F402568522D}" type="slidenum">
              <a:rPr lang="nb-NO" smtClean="0"/>
              <a:t>12</a:t>
            </a:fld>
            <a:endParaRPr lang="nb-NO"/>
          </a:p>
        </p:txBody>
      </p:sp>
    </p:spTree>
    <p:extLst>
      <p:ext uri="{BB962C8B-B14F-4D97-AF65-F5344CB8AC3E}">
        <p14:creationId xmlns:p14="http://schemas.microsoft.com/office/powerpoint/2010/main" val="265968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13</a:t>
            </a:fld>
            <a:endParaRPr lang="nb-NO"/>
          </a:p>
        </p:txBody>
      </p:sp>
    </p:spTree>
    <p:extLst>
      <p:ext uri="{BB962C8B-B14F-4D97-AF65-F5344CB8AC3E}">
        <p14:creationId xmlns:p14="http://schemas.microsoft.com/office/powerpoint/2010/main" val="136537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to vedtak som vi må ta opp nå: 1. Campingplasser ; 2. Skjenkebevilling.</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18</a:t>
            </a:fld>
            <a:endParaRPr lang="nb-NO"/>
          </a:p>
        </p:txBody>
      </p:sp>
    </p:spTree>
    <p:extLst>
      <p:ext uri="{BB962C8B-B14F-4D97-AF65-F5344CB8AC3E}">
        <p14:creationId xmlns:p14="http://schemas.microsoft.com/office/powerpoint/2010/main" val="375408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20</a:t>
            </a:fld>
            <a:endParaRPr lang="nb-NO"/>
          </a:p>
        </p:txBody>
      </p:sp>
    </p:spTree>
    <p:extLst>
      <p:ext uri="{BB962C8B-B14F-4D97-AF65-F5344CB8AC3E}">
        <p14:creationId xmlns:p14="http://schemas.microsoft.com/office/powerpoint/2010/main" val="46125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Stadig</a:t>
            </a:r>
            <a:r>
              <a:rPr lang="nb-NO" baseline="0" dirty="0" smtClean="0"/>
              <a:t> nye forskningsresultater, men foreløpig lite som er forskningssikkert?</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21</a:t>
            </a:fld>
            <a:endParaRPr lang="nb-NO"/>
          </a:p>
        </p:txBody>
      </p:sp>
    </p:spTree>
    <p:extLst>
      <p:ext uri="{BB962C8B-B14F-4D97-AF65-F5344CB8AC3E}">
        <p14:creationId xmlns:p14="http://schemas.microsoft.com/office/powerpoint/2010/main" val="79420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dirty="0" smtClean="0"/>
              <a:t>Hva handler presentasjonen om?</a:t>
            </a:r>
            <a:endParaRPr lang="nb-NO" dirty="0"/>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Hvem holder presentasjonen?</a:t>
            </a:r>
            <a:endParaRPr lang="nb-NO" dirty="0"/>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smtClean="0"/>
              <a:t>Klikk for å redigere tittelstil</a:t>
            </a:r>
            <a:endParaRPr lang="nb-NO" dirty="0"/>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dirty="0"/>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41434" y="5016066"/>
            <a:ext cx="10363200" cy="566758"/>
          </a:xfrm>
        </p:spPr>
        <p:txBody>
          <a:bodyPr/>
          <a:lstStyle/>
          <a:p>
            <a:r>
              <a:rPr lang="nb-NO" dirty="0" smtClean="0"/>
              <a:t>Formannskapet  20</a:t>
            </a:r>
            <a:r>
              <a:rPr lang="nb-NO" dirty="0" smtClean="0"/>
              <a:t>.mai </a:t>
            </a:r>
            <a:r>
              <a:rPr lang="nb-NO" dirty="0" smtClean="0"/>
              <a:t>2020</a:t>
            </a:r>
            <a:endParaRPr lang="nb-NO" dirty="0"/>
          </a:p>
        </p:txBody>
      </p:sp>
      <p:sp>
        <p:nvSpPr>
          <p:cNvPr id="3" name="Undertittel 2"/>
          <p:cNvSpPr>
            <a:spLocks noGrp="1"/>
          </p:cNvSpPr>
          <p:nvPr>
            <p:ph type="subTitle" idx="1"/>
          </p:nvPr>
        </p:nvSpPr>
        <p:spPr>
          <a:xfrm>
            <a:off x="1460938" y="5788855"/>
            <a:ext cx="8534400" cy="464235"/>
          </a:xfrm>
        </p:spPr>
        <p:txBody>
          <a:bodyPr>
            <a:normAutofit/>
          </a:bodyPr>
          <a:lstStyle/>
          <a:p>
            <a:r>
              <a:rPr lang="nb-NO" dirty="0"/>
              <a:t>K</a:t>
            </a:r>
            <a:r>
              <a:rPr lang="nb-NO" dirty="0" smtClean="0"/>
              <a:t>ommuneoverlegen</a:t>
            </a:r>
            <a:endParaRPr lang="nb-NO" dirty="0"/>
          </a:p>
        </p:txBody>
      </p:sp>
      <p:pic>
        <p:nvPicPr>
          <p:cNvPr id="4" name="Bilde 3"/>
          <p:cNvPicPr>
            <a:picLocks noChangeAspect="1"/>
          </p:cNvPicPr>
          <p:nvPr/>
        </p:nvPicPr>
        <p:blipFill>
          <a:blip r:embed="rId2"/>
          <a:stretch>
            <a:fillRect/>
          </a:stretch>
        </p:blipFill>
        <p:spPr>
          <a:xfrm>
            <a:off x="9020008" y="5127960"/>
            <a:ext cx="2857500" cy="1543050"/>
          </a:xfrm>
          <a:prstGeom prst="rect">
            <a:avLst/>
          </a:prstGeom>
        </p:spPr>
      </p:pic>
    </p:spTree>
    <p:extLst>
      <p:ext uri="{BB962C8B-B14F-4D97-AF65-F5344CB8AC3E}">
        <p14:creationId xmlns:p14="http://schemas.microsoft.com/office/powerpoint/2010/main" val="3648552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Data 18.mai 2020 – covid-19</a:t>
            </a:r>
            <a:endParaRPr lang="nb-NO" dirty="0"/>
          </a:p>
        </p:txBody>
      </p:sp>
      <p:sp>
        <p:nvSpPr>
          <p:cNvPr id="3" name="Plassholder for innhold 2"/>
          <p:cNvSpPr>
            <a:spLocks noGrp="1"/>
          </p:cNvSpPr>
          <p:nvPr>
            <p:ph sz="half" idx="1"/>
          </p:nvPr>
        </p:nvSpPr>
        <p:spPr>
          <a:xfrm>
            <a:off x="424873" y="1092556"/>
            <a:ext cx="5486400" cy="4874138"/>
          </a:xfrm>
        </p:spPr>
        <p:txBody>
          <a:bodyPr>
            <a:normAutofit lnSpcReduction="10000"/>
          </a:bodyPr>
          <a:lstStyle/>
          <a:p>
            <a:r>
              <a:rPr lang="nb-NO" dirty="0"/>
              <a:t>Totalt 218 039 </a:t>
            </a:r>
            <a:r>
              <a:rPr lang="nb-NO" dirty="0" smtClean="0"/>
              <a:t>testet 	</a:t>
            </a:r>
            <a:r>
              <a:rPr lang="nb-NO" sz="1800" dirty="0"/>
              <a:t>(sv.t. 4 % av befolkningen)</a:t>
            </a:r>
          </a:p>
          <a:p>
            <a:r>
              <a:rPr lang="nb-NO" dirty="0" smtClean="0"/>
              <a:t>8 </a:t>
            </a:r>
            <a:r>
              <a:rPr lang="nb-NO" dirty="0"/>
              <a:t>249 personer </a:t>
            </a:r>
            <a:r>
              <a:rPr lang="nb-NO" dirty="0" smtClean="0"/>
              <a:t>påvist covid-19 </a:t>
            </a:r>
            <a:r>
              <a:rPr lang="nb-NO" sz="1800" dirty="0"/>
              <a:t>(3,8 % av de testede</a:t>
            </a:r>
            <a:r>
              <a:rPr lang="nb-NO" sz="1800" dirty="0" smtClean="0"/>
              <a:t>)</a:t>
            </a:r>
          </a:p>
          <a:p>
            <a:pPr marL="0" indent="0">
              <a:buNone/>
            </a:pPr>
            <a:endParaRPr lang="nb-NO" sz="1800" dirty="0"/>
          </a:p>
          <a:p>
            <a:pPr marL="0" indent="0">
              <a:buNone/>
            </a:pPr>
            <a:r>
              <a:rPr lang="nb-NO" i="1" dirty="0" smtClean="0"/>
              <a:t>Derav:  </a:t>
            </a:r>
            <a:endParaRPr lang="nb-NO" i="1" dirty="0"/>
          </a:p>
          <a:p>
            <a:r>
              <a:rPr lang="nb-NO" dirty="0"/>
              <a:t>1039 personer </a:t>
            </a:r>
            <a:r>
              <a:rPr lang="nb-NO" dirty="0" smtClean="0"/>
              <a:t>har vært innlagt </a:t>
            </a:r>
            <a:r>
              <a:rPr lang="nb-NO" dirty="0"/>
              <a:t>i sykehus</a:t>
            </a:r>
            <a:r>
              <a:rPr lang="nb-NO" dirty="0" smtClean="0"/>
              <a:t>; </a:t>
            </a:r>
            <a:endParaRPr lang="nb-NO" dirty="0" smtClean="0"/>
          </a:p>
          <a:p>
            <a:r>
              <a:rPr lang="nb-NO" dirty="0" smtClean="0"/>
              <a:t>totalt </a:t>
            </a:r>
            <a:r>
              <a:rPr lang="nb-NO" dirty="0"/>
              <a:t>219 i </a:t>
            </a:r>
            <a:r>
              <a:rPr lang="nb-NO" dirty="0" smtClean="0"/>
              <a:t>intensivenhet. </a:t>
            </a:r>
            <a:r>
              <a:rPr lang="nb-NO" dirty="0"/>
              <a:t>Av disse er 19 </a:t>
            </a:r>
            <a:r>
              <a:rPr lang="nb-NO" dirty="0" smtClean="0"/>
              <a:t>inneliggende</a:t>
            </a:r>
            <a:r>
              <a:rPr lang="nb-NO" dirty="0"/>
              <a:t> </a:t>
            </a:r>
            <a:r>
              <a:rPr lang="nb-NO" dirty="0" smtClean="0"/>
              <a:t>på intensiv</a:t>
            </a:r>
            <a:endParaRPr lang="nb-NO" dirty="0"/>
          </a:p>
          <a:p>
            <a:r>
              <a:rPr lang="nb-NO" dirty="0"/>
              <a:t>233 </a:t>
            </a:r>
            <a:r>
              <a:rPr lang="nb-NO" dirty="0" smtClean="0"/>
              <a:t>dødsfall </a:t>
            </a:r>
            <a:r>
              <a:rPr lang="nb-NO" sz="1800" dirty="0" smtClean="0"/>
              <a:t>(82 år, 60 % sykehjem) </a:t>
            </a:r>
            <a:endParaRPr lang="nb-NO" sz="1800" dirty="0"/>
          </a:p>
          <a:p>
            <a:pPr marL="0" indent="0">
              <a:buNone/>
            </a:pPr>
            <a:endParaRPr lang="nb-NO" dirty="0"/>
          </a:p>
        </p:txBody>
      </p:sp>
      <p:pic>
        <p:nvPicPr>
          <p:cNvPr id="6" name="Plassholder for innhold 5"/>
          <p:cNvPicPr>
            <a:picLocks noGrp="1" noChangeAspect="1"/>
          </p:cNvPicPr>
          <p:nvPr>
            <p:ph sz="half" idx="2"/>
          </p:nvPr>
        </p:nvPicPr>
        <p:blipFill>
          <a:blip r:embed="rId2"/>
          <a:stretch>
            <a:fillRect/>
          </a:stretch>
        </p:blipFill>
        <p:spPr>
          <a:xfrm>
            <a:off x="7158181" y="607981"/>
            <a:ext cx="4865253" cy="2944490"/>
          </a:xfrm>
          <a:prstGeom prst="rect">
            <a:avLst/>
          </a:prstGeom>
        </p:spPr>
      </p:pic>
      <p:graphicFrame>
        <p:nvGraphicFramePr>
          <p:cNvPr id="7" name="Diagram 6"/>
          <p:cNvGraphicFramePr>
            <a:graphicFrameLocks/>
          </p:cNvGraphicFramePr>
          <p:nvPr>
            <p:extLst>
              <p:ext uri="{D42A27DB-BD31-4B8C-83A1-F6EECF244321}">
                <p14:modId xmlns:p14="http://schemas.microsoft.com/office/powerpoint/2010/main" val="4290556196"/>
              </p:ext>
            </p:extLst>
          </p:nvPr>
        </p:nvGraphicFramePr>
        <p:xfrm>
          <a:off x="6908799" y="3845679"/>
          <a:ext cx="484447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45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Oversikt Ringerike/ Erfaringer</a:t>
            </a:r>
            <a:endParaRPr lang="nb-NO" dirty="0"/>
          </a:p>
        </p:txBody>
      </p:sp>
      <p:sp>
        <p:nvSpPr>
          <p:cNvPr id="18" name="Plassholder for innhold 17"/>
          <p:cNvSpPr>
            <a:spLocks noGrp="1"/>
          </p:cNvSpPr>
          <p:nvPr>
            <p:ph sz="half" idx="2"/>
          </p:nvPr>
        </p:nvSpPr>
        <p:spPr>
          <a:xfrm>
            <a:off x="6234545" y="1252026"/>
            <a:ext cx="5347855" cy="4874138"/>
          </a:xfrm>
        </p:spPr>
        <p:txBody>
          <a:bodyPr>
            <a:normAutofit fontScale="70000" lnSpcReduction="20000"/>
          </a:bodyPr>
          <a:lstStyle/>
          <a:p>
            <a:r>
              <a:rPr lang="nb-NO" dirty="0" smtClean="0"/>
              <a:t>20 covid-19 positive, der av 12 siden 7.mai</a:t>
            </a:r>
          </a:p>
          <a:p>
            <a:r>
              <a:rPr lang="nb-NO" dirty="0" smtClean="0"/>
              <a:t>Cluster</a:t>
            </a:r>
          </a:p>
          <a:p>
            <a:r>
              <a:rPr lang="nb-NO" dirty="0" smtClean="0"/>
              <a:t>«Sprettball»</a:t>
            </a:r>
            <a:endParaRPr lang="nb-NO" dirty="0" smtClean="0"/>
          </a:p>
          <a:p>
            <a:pPr marL="0" indent="0">
              <a:buNone/>
            </a:pPr>
            <a:endParaRPr lang="nb-NO" dirty="0" smtClean="0"/>
          </a:p>
          <a:p>
            <a:pPr marL="0" indent="0">
              <a:buNone/>
            </a:pPr>
            <a:endParaRPr lang="nb-NO" dirty="0"/>
          </a:p>
          <a:p>
            <a:pPr marL="0" indent="0">
              <a:buNone/>
            </a:pPr>
            <a:r>
              <a:rPr lang="nb-NO" dirty="0" smtClean="0"/>
              <a:t>Denne </a:t>
            </a:r>
            <a:r>
              <a:rPr lang="nb-NO" dirty="0" err="1" smtClean="0"/>
              <a:t>cluster</a:t>
            </a:r>
            <a:r>
              <a:rPr lang="nb-NO" dirty="0" smtClean="0"/>
              <a:t>: </a:t>
            </a:r>
          </a:p>
          <a:p>
            <a:r>
              <a:rPr lang="nb-NO" dirty="0" smtClean="0"/>
              <a:t>Smitteoppsporings første runde tok: 18 t.</a:t>
            </a:r>
          </a:p>
          <a:p>
            <a:r>
              <a:rPr lang="nb-NO" dirty="0" smtClean="0"/>
              <a:t>Erindrer ikke nærkontakter, de dukker opp. </a:t>
            </a:r>
            <a:endParaRPr lang="nb-NO" dirty="0" smtClean="0"/>
          </a:p>
          <a:p>
            <a:r>
              <a:rPr lang="nb-NO" dirty="0" smtClean="0"/>
              <a:t>Ikke alle bidra til nye tilfeller</a:t>
            </a:r>
            <a:endParaRPr lang="nb-NO" dirty="0" smtClean="0"/>
          </a:p>
          <a:p>
            <a:pPr marL="0" indent="0">
              <a:buNone/>
            </a:pPr>
            <a:endParaRPr lang="nb-NO" dirty="0" smtClean="0"/>
          </a:p>
          <a:p>
            <a:pPr marL="0" indent="0">
              <a:buNone/>
            </a:pPr>
            <a:r>
              <a:rPr lang="nb-NO" dirty="0" smtClean="0"/>
              <a:t>Hvor mye kan man teste….</a:t>
            </a:r>
          </a:p>
          <a:p>
            <a:r>
              <a:rPr lang="nb-NO" dirty="0" smtClean="0"/>
              <a:t>En test tar 5 min. om alt er forberedt og det er «drive in»</a:t>
            </a:r>
          </a:p>
          <a:p>
            <a:r>
              <a:rPr lang="nb-NO" dirty="0" smtClean="0">
                <a:solidFill>
                  <a:srgbClr val="FF0000"/>
                </a:solidFill>
              </a:rPr>
              <a:t>Testen må tas korrekt av rett person på rett tidspunkt, sendes og analyseres slik at rett person får rett svar og rett </a:t>
            </a:r>
            <a:r>
              <a:rPr lang="nb-NO" dirty="0" err="1" smtClean="0">
                <a:solidFill>
                  <a:srgbClr val="FF0000"/>
                </a:solidFill>
              </a:rPr>
              <a:t>oppfølgen</a:t>
            </a:r>
            <a:endParaRPr lang="nb-NO" dirty="0">
              <a:solidFill>
                <a:srgbClr val="FF0000"/>
              </a:solidFill>
            </a:endParaRPr>
          </a:p>
        </p:txBody>
      </p:sp>
      <p:graphicFrame>
        <p:nvGraphicFramePr>
          <p:cNvPr id="6" name="Diagram 5"/>
          <p:cNvGraphicFramePr>
            <a:graphicFrameLocks/>
          </p:cNvGraphicFramePr>
          <p:nvPr>
            <p:extLst>
              <p:ext uri="{D42A27DB-BD31-4B8C-83A1-F6EECF244321}">
                <p14:modId xmlns:p14="http://schemas.microsoft.com/office/powerpoint/2010/main" val="1698082887"/>
              </p:ext>
            </p:extLst>
          </p:nvPr>
        </p:nvGraphicFramePr>
        <p:xfrm>
          <a:off x="420255" y="3985914"/>
          <a:ext cx="5253182" cy="2285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6"/>
          <p:cNvGraphicFramePr>
            <a:graphicFrameLocks/>
          </p:cNvGraphicFramePr>
          <p:nvPr>
            <p:extLst>
              <p:ext uri="{D42A27DB-BD31-4B8C-83A1-F6EECF244321}">
                <p14:modId xmlns:p14="http://schemas.microsoft.com/office/powerpoint/2010/main" val="3214707548"/>
              </p:ext>
            </p:extLst>
          </p:nvPr>
        </p:nvGraphicFramePr>
        <p:xfrm>
          <a:off x="539783" y="1043394"/>
          <a:ext cx="5133654" cy="2797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490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232939" y="509575"/>
            <a:ext cx="10274788" cy="513962"/>
          </a:xfrm>
        </p:spPr>
        <p:txBody>
          <a:bodyPr>
            <a:normAutofit fontScale="90000"/>
          </a:bodyPr>
          <a:lstStyle/>
          <a:p>
            <a:r>
              <a:rPr lang="nb-NO" dirty="0" smtClean="0"/>
              <a:t>Smitteoppsporing</a:t>
            </a:r>
            <a:br>
              <a:rPr lang="nb-NO" dirty="0" smtClean="0"/>
            </a:br>
            <a:r>
              <a:rPr lang="nb-NO" dirty="0" err="1" smtClean="0"/>
              <a:t>Tolpinrud</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523549635"/>
              </p:ext>
            </p:extLst>
          </p:nvPr>
        </p:nvGraphicFramePr>
        <p:xfrm>
          <a:off x="163513" y="716906"/>
          <a:ext cx="11750675" cy="546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Sylinder 8"/>
          <p:cNvSpPr txBox="1"/>
          <p:nvPr/>
        </p:nvSpPr>
        <p:spPr>
          <a:xfrm>
            <a:off x="5070764" y="202944"/>
            <a:ext cx="6845813" cy="1477328"/>
          </a:xfrm>
          <a:prstGeom prst="rect">
            <a:avLst/>
          </a:prstGeom>
          <a:noFill/>
          <a:ln w="6350">
            <a:solidFill>
              <a:schemeClr val="tx1"/>
            </a:solidFill>
          </a:ln>
        </p:spPr>
        <p:txBody>
          <a:bodyPr wrap="square" rtlCol="0">
            <a:spAutoFit/>
          </a:bodyPr>
          <a:lstStyle/>
          <a:p>
            <a:r>
              <a:rPr lang="nb-NO" dirty="0" smtClean="0"/>
              <a:t>12 </a:t>
            </a:r>
            <a:r>
              <a:rPr lang="nb-NO" dirty="0" smtClean="0"/>
              <a:t>covid-19 positive Ringerike (</a:t>
            </a:r>
            <a:r>
              <a:rPr lang="nb-NO" dirty="0" smtClean="0"/>
              <a:t>12 </a:t>
            </a:r>
            <a:r>
              <a:rPr lang="nb-NO" dirty="0" smtClean="0"/>
              <a:t>med Jevnaker)</a:t>
            </a:r>
          </a:p>
          <a:p>
            <a:endParaRPr lang="nb-NO" b="1" dirty="0"/>
          </a:p>
          <a:p>
            <a:r>
              <a:rPr lang="nb-NO" b="1" dirty="0" smtClean="0"/>
              <a:t>Kjent</a:t>
            </a:r>
            <a:r>
              <a:rPr lang="nb-NO" dirty="0" smtClean="0"/>
              <a:t>: 67 i karantene + </a:t>
            </a:r>
            <a:r>
              <a:rPr lang="nb-NO" dirty="0" smtClean="0"/>
              <a:t>10 </a:t>
            </a:r>
            <a:r>
              <a:rPr lang="nb-NO" dirty="0" smtClean="0"/>
              <a:t>pos. relatert til 1 pos</a:t>
            </a:r>
            <a:r>
              <a:rPr lang="nb-NO" dirty="0" smtClean="0"/>
              <a:t>. barnehage </a:t>
            </a:r>
            <a:r>
              <a:rPr lang="nb-NO" dirty="0" smtClean="0"/>
              <a:t>ansatt. I alt </a:t>
            </a:r>
            <a:r>
              <a:rPr lang="nb-NO" dirty="0" err="1" smtClean="0"/>
              <a:t>reg</a:t>
            </a:r>
            <a:r>
              <a:rPr lang="nb-NO" dirty="0" smtClean="0"/>
              <a:t>. ca. 80 </a:t>
            </a:r>
            <a:r>
              <a:rPr lang="nb-NO" dirty="0" smtClean="0"/>
              <a:t> </a:t>
            </a:r>
            <a:r>
              <a:rPr lang="nb-NO" dirty="0" smtClean="0"/>
              <a:t>i </a:t>
            </a:r>
            <a:r>
              <a:rPr lang="nb-NO" dirty="0" smtClean="0"/>
              <a:t>karantene og 13 </a:t>
            </a:r>
            <a:r>
              <a:rPr lang="nb-NO" dirty="0" smtClean="0"/>
              <a:t>pos.</a:t>
            </a:r>
          </a:p>
          <a:p>
            <a:r>
              <a:rPr lang="nb-NO" b="1" dirty="0" smtClean="0"/>
              <a:t>Karantenehotel</a:t>
            </a:r>
            <a:r>
              <a:rPr lang="nb-NO" dirty="0" smtClean="0"/>
              <a:t>l i bruk til 3.</a:t>
            </a:r>
            <a:endParaRPr lang="nb-NO" dirty="0"/>
          </a:p>
        </p:txBody>
      </p:sp>
      <p:sp>
        <p:nvSpPr>
          <p:cNvPr id="6" name="Ellipse 5"/>
          <p:cNvSpPr/>
          <p:nvPr/>
        </p:nvSpPr>
        <p:spPr>
          <a:xfrm>
            <a:off x="7782910" y="3202378"/>
            <a:ext cx="484686" cy="513937"/>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8" name="Ellipse 7"/>
          <p:cNvSpPr/>
          <p:nvPr/>
        </p:nvSpPr>
        <p:spPr>
          <a:xfrm>
            <a:off x="2464676" y="3202378"/>
            <a:ext cx="452451" cy="476589"/>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cxnSp>
        <p:nvCxnSpPr>
          <p:cNvPr id="3" name="Rett linje 2"/>
          <p:cNvCxnSpPr/>
          <p:nvPr/>
        </p:nvCxnSpPr>
        <p:spPr>
          <a:xfrm flipH="1">
            <a:off x="9636078" y="2879834"/>
            <a:ext cx="1089729" cy="26037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4" name="TekstSylinder 3"/>
          <p:cNvSpPr txBox="1"/>
          <p:nvPr/>
        </p:nvSpPr>
        <p:spPr>
          <a:xfrm>
            <a:off x="5462582" y="4587766"/>
            <a:ext cx="415498" cy="215444"/>
          </a:xfrm>
          <a:prstGeom prst="rect">
            <a:avLst/>
          </a:prstGeom>
          <a:noFill/>
        </p:spPr>
        <p:txBody>
          <a:bodyPr wrap="none" rtlCol="0">
            <a:spAutoFit/>
          </a:bodyPr>
          <a:lstStyle/>
          <a:p>
            <a:r>
              <a:rPr lang="nb-NO" sz="800" dirty="0" smtClean="0"/>
              <a:t>19.05</a:t>
            </a:r>
            <a:endParaRPr lang="nb-NO" sz="800" dirty="0"/>
          </a:p>
        </p:txBody>
      </p:sp>
      <p:sp>
        <p:nvSpPr>
          <p:cNvPr id="10" name="TekstSylinder 9"/>
          <p:cNvSpPr txBox="1"/>
          <p:nvPr/>
        </p:nvSpPr>
        <p:spPr>
          <a:xfrm>
            <a:off x="5462582" y="3997108"/>
            <a:ext cx="415498" cy="215444"/>
          </a:xfrm>
          <a:prstGeom prst="rect">
            <a:avLst/>
          </a:prstGeom>
          <a:noFill/>
        </p:spPr>
        <p:txBody>
          <a:bodyPr wrap="none" rtlCol="0">
            <a:spAutoFit/>
          </a:bodyPr>
          <a:lstStyle/>
          <a:p>
            <a:r>
              <a:rPr lang="nb-NO" sz="800" dirty="0" smtClean="0"/>
              <a:t>19.05</a:t>
            </a:r>
            <a:endParaRPr lang="nb-NO" sz="800" dirty="0"/>
          </a:p>
        </p:txBody>
      </p:sp>
      <p:sp>
        <p:nvSpPr>
          <p:cNvPr id="11" name="TekstSylinder 10"/>
          <p:cNvSpPr txBox="1"/>
          <p:nvPr/>
        </p:nvSpPr>
        <p:spPr>
          <a:xfrm>
            <a:off x="6096000" y="2677519"/>
            <a:ext cx="415498" cy="215444"/>
          </a:xfrm>
          <a:prstGeom prst="rect">
            <a:avLst/>
          </a:prstGeom>
          <a:noFill/>
        </p:spPr>
        <p:txBody>
          <a:bodyPr wrap="none" rtlCol="0">
            <a:spAutoFit/>
          </a:bodyPr>
          <a:lstStyle/>
          <a:p>
            <a:r>
              <a:rPr lang="nb-NO" sz="800" dirty="0" smtClean="0"/>
              <a:t>07.05</a:t>
            </a:r>
            <a:endParaRPr lang="nb-NO" sz="800" dirty="0"/>
          </a:p>
        </p:txBody>
      </p:sp>
      <p:sp>
        <p:nvSpPr>
          <p:cNvPr id="12" name="TekstSylinder 11"/>
          <p:cNvSpPr txBox="1"/>
          <p:nvPr/>
        </p:nvSpPr>
        <p:spPr>
          <a:xfrm>
            <a:off x="10767848" y="2715202"/>
            <a:ext cx="415498" cy="215444"/>
          </a:xfrm>
          <a:prstGeom prst="rect">
            <a:avLst/>
          </a:prstGeom>
          <a:noFill/>
        </p:spPr>
        <p:txBody>
          <a:bodyPr wrap="none" rtlCol="0">
            <a:spAutoFit/>
          </a:bodyPr>
          <a:lstStyle/>
          <a:p>
            <a:r>
              <a:rPr lang="nb-NO" sz="800" dirty="0" smtClean="0"/>
              <a:t>07.05</a:t>
            </a:r>
            <a:endParaRPr lang="nb-NO" sz="800" dirty="0"/>
          </a:p>
        </p:txBody>
      </p:sp>
      <p:sp>
        <p:nvSpPr>
          <p:cNvPr id="13" name="TekstSylinder 12"/>
          <p:cNvSpPr txBox="1"/>
          <p:nvPr/>
        </p:nvSpPr>
        <p:spPr>
          <a:xfrm>
            <a:off x="9467645" y="3332950"/>
            <a:ext cx="415498" cy="215444"/>
          </a:xfrm>
          <a:prstGeom prst="rect">
            <a:avLst/>
          </a:prstGeom>
          <a:noFill/>
        </p:spPr>
        <p:txBody>
          <a:bodyPr wrap="none" rtlCol="0">
            <a:spAutoFit/>
          </a:bodyPr>
          <a:lstStyle/>
          <a:p>
            <a:r>
              <a:rPr lang="nb-NO" sz="800" dirty="0" smtClean="0"/>
              <a:t>09.05</a:t>
            </a:r>
            <a:endParaRPr lang="nb-NO" sz="800" dirty="0"/>
          </a:p>
        </p:txBody>
      </p:sp>
      <p:sp>
        <p:nvSpPr>
          <p:cNvPr id="14" name="TekstSylinder 13"/>
          <p:cNvSpPr txBox="1"/>
          <p:nvPr/>
        </p:nvSpPr>
        <p:spPr>
          <a:xfrm>
            <a:off x="7852098" y="3351624"/>
            <a:ext cx="415498" cy="215444"/>
          </a:xfrm>
          <a:prstGeom prst="rect">
            <a:avLst/>
          </a:prstGeom>
          <a:noFill/>
        </p:spPr>
        <p:txBody>
          <a:bodyPr wrap="none" rtlCol="0">
            <a:spAutoFit/>
          </a:bodyPr>
          <a:lstStyle/>
          <a:p>
            <a:r>
              <a:rPr lang="nb-NO" sz="800" dirty="0" smtClean="0"/>
              <a:t>09.05</a:t>
            </a:r>
            <a:endParaRPr lang="nb-NO" sz="800" dirty="0"/>
          </a:p>
        </p:txBody>
      </p:sp>
      <p:sp>
        <p:nvSpPr>
          <p:cNvPr id="15" name="TekstSylinder 14"/>
          <p:cNvSpPr txBox="1"/>
          <p:nvPr/>
        </p:nvSpPr>
        <p:spPr>
          <a:xfrm>
            <a:off x="2502824" y="3312221"/>
            <a:ext cx="415498" cy="215444"/>
          </a:xfrm>
          <a:prstGeom prst="rect">
            <a:avLst/>
          </a:prstGeom>
          <a:noFill/>
        </p:spPr>
        <p:txBody>
          <a:bodyPr wrap="none" rtlCol="0">
            <a:spAutoFit/>
          </a:bodyPr>
          <a:lstStyle/>
          <a:p>
            <a:r>
              <a:rPr lang="nb-NO" sz="800" dirty="0" smtClean="0"/>
              <a:t>09.05</a:t>
            </a:r>
            <a:endParaRPr lang="nb-NO" sz="800" dirty="0"/>
          </a:p>
        </p:txBody>
      </p:sp>
      <p:sp>
        <p:nvSpPr>
          <p:cNvPr id="16" name="TekstSylinder 15"/>
          <p:cNvSpPr txBox="1"/>
          <p:nvPr/>
        </p:nvSpPr>
        <p:spPr>
          <a:xfrm>
            <a:off x="2843049" y="3977485"/>
            <a:ext cx="415498" cy="215444"/>
          </a:xfrm>
          <a:prstGeom prst="rect">
            <a:avLst/>
          </a:prstGeom>
          <a:noFill/>
        </p:spPr>
        <p:txBody>
          <a:bodyPr wrap="none" rtlCol="0">
            <a:spAutoFit/>
          </a:bodyPr>
          <a:lstStyle/>
          <a:p>
            <a:r>
              <a:rPr lang="nb-NO" sz="800" dirty="0" smtClean="0"/>
              <a:t>14.05</a:t>
            </a:r>
            <a:endParaRPr lang="nb-NO" sz="800" dirty="0"/>
          </a:p>
        </p:txBody>
      </p:sp>
      <p:sp>
        <p:nvSpPr>
          <p:cNvPr id="17" name="TekstSylinder 16"/>
          <p:cNvSpPr txBox="1"/>
          <p:nvPr/>
        </p:nvSpPr>
        <p:spPr>
          <a:xfrm>
            <a:off x="4152815" y="3968913"/>
            <a:ext cx="415498" cy="215444"/>
          </a:xfrm>
          <a:prstGeom prst="rect">
            <a:avLst/>
          </a:prstGeom>
          <a:noFill/>
        </p:spPr>
        <p:txBody>
          <a:bodyPr wrap="none" rtlCol="0">
            <a:spAutoFit/>
          </a:bodyPr>
          <a:lstStyle/>
          <a:p>
            <a:r>
              <a:rPr lang="nb-NO" sz="800" dirty="0" smtClean="0"/>
              <a:t>14.05</a:t>
            </a:r>
            <a:endParaRPr lang="nb-NO" sz="800" dirty="0"/>
          </a:p>
        </p:txBody>
      </p:sp>
      <p:sp>
        <p:nvSpPr>
          <p:cNvPr id="18" name="TekstSylinder 17"/>
          <p:cNvSpPr txBox="1"/>
          <p:nvPr/>
        </p:nvSpPr>
        <p:spPr>
          <a:xfrm>
            <a:off x="10767848" y="3977485"/>
            <a:ext cx="415498" cy="215444"/>
          </a:xfrm>
          <a:prstGeom prst="rect">
            <a:avLst/>
          </a:prstGeom>
          <a:noFill/>
        </p:spPr>
        <p:txBody>
          <a:bodyPr wrap="none" rtlCol="0">
            <a:spAutoFit/>
          </a:bodyPr>
          <a:lstStyle/>
          <a:p>
            <a:r>
              <a:rPr lang="nb-NO" sz="800" dirty="0" smtClean="0"/>
              <a:t>09.05</a:t>
            </a:r>
            <a:endParaRPr lang="nb-NO" sz="800" dirty="0"/>
          </a:p>
        </p:txBody>
      </p:sp>
      <p:sp>
        <p:nvSpPr>
          <p:cNvPr id="19" name="TekstSylinder 18"/>
          <p:cNvSpPr txBox="1"/>
          <p:nvPr/>
        </p:nvSpPr>
        <p:spPr>
          <a:xfrm>
            <a:off x="223516" y="3968913"/>
            <a:ext cx="415498" cy="215444"/>
          </a:xfrm>
          <a:prstGeom prst="rect">
            <a:avLst/>
          </a:prstGeom>
          <a:noFill/>
        </p:spPr>
        <p:txBody>
          <a:bodyPr wrap="none" rtlCol="0">
            <a:spAutoFit/>
          </a:bodyPr>
          <a:lstStyle/>
          <a:p>
            <a:r>
              <a:rPr lang="nb-NO" sz="800" dirty="0" smtClean="0"/>
              <a:t>14.05</a:t>
            </a:r>
            <a:endParaRPr lang="nb-NO" sz="800" dirty="0"/>
          </a:p>
        </p:txBody>
      </p:sp>
    </p:spTree>
    <p:extLst>
      <p:ext uri="{BB962C8B-B14F-4D97-AF65-F5344CB8AC3E}">
        <p14:creationId xmlns:p14="http://schemas.microsoft.com/office/powerpoint/2010/main" val="230918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Smitteoppsporing – tidslinje</a:t>
            </a:r>
            <a:endParaRPr lang="nb-NO" dirty="0"/>
          </a:p>
        </p:txBody>
      </p:sp>
      <p:graphicFrame>
        <p:nvGraphicFramePr>
          <p:cNvPr id="4" name="Plassholder for innhold 3"/>
          <p:cNvGraphicFramePr>
            <a:graphicFrameLocks noGrp="1"/>
          </p:cNvGraphicFramePr>
          <p:nvPr>
            <p:ph sz="half" idx="1"/>
            <p:extLst>
              <p:ext uri="{D42A27DB-BD31-4B8C-83A1-F6EECF244321}">
                <p14:modId xmlns:p14="http://schemas.microsoft.com/office/powerpoint/2010/main" val="130442956"/>
              </p:ext>
            </p:extLst>
          </p:nvPr>
        </p:nvGraphicFramePr>
        <p:xfrm>
          <a:off x="383627" y="1007877"/>
          <a:ext cx="5502166" cy="508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innhold 4"/>
          <p:cNvSpPr>
            <a:spLocks noGrp="1"/>
          </p:cNvSpPr>
          <p:nvPr>
            <p:ph sz="half" idx="2"/>
          </p:nvPr>
        </p:nvSpPr>
        <p:spPr>
          <a:xfrm>
            <a:off x="6132786" y="1252026"/>
            <a:ext cx="5449614" cy="4874138"/>
          </a:xfrm>
        </p:spPr>
        <p:txBody>
          <a:bodyPr>
            <a:normAutofit/>
          </a:bodyPr>
          <a:lstStyle/>
          <a:p>
            <a:pPr lvl="1"/>
            <a:r>
              <a:rPr lang="nb-NO" b="1" dirty="0" smtClean="0"/>
              <a:t>Tidskrevende</a:t>
            </a:r>
            <a:r>
              <a:rPr lang="nb-NO" dirty="0" smtClean="0"/>
              <a:t> – </a:t>
            </a:r>
            <a:r>
              <a:rPr lang="nb-NO" dirty="0" smtClean="0"/>
              <a:t>alle ringes, smitteoppsporing, oppfølging</a:t>
            </a:r>
          </a:p>
          <a:p>
            <a:pPr marL="457200" lvl="1" indent="0">
              <a:buNone/>
            </a:pPr>
            <a:r>
              <a:rPr lang="nb-NO" dirty="0" smtClean="0"/>
              <a:t> </a:t>
            </a:r>
            <a:endParaRPr lang="nb-NO" dirty="0"/>
          </a:p>
          <a:p>
            <a:pPr lvl="1"/>
            <a:r>
              <a:rPr lang="nb-NO" b="1" dirty="0" smtClean="0"/>
              <a:t>Omfattende</a:t>
            </a:r>
            <a:r>
              <a:rPr lang="nb-NO" dirty="0" smtClean="0"/>
              <a:t> – stadig større nettverk jo større grupper.</a:t>
            </a:r>
          </a:p>
          <a:p>
            <a:pPr lvl="1"/>
            <a:endParaRPr lang="nb-NO" dirty="0"/>
          </a:p>
          <a:p>
            <a:pPr lvl="1"/>
            <a:r>
              <a:rPr lang="nb-NO" b="1" dirty="0" smtClean="0"/>
              <a:t>Beslutningskrevende</a:t>
            </a:r>
            <a:r>
              <a:rPr lang="nb-NO" dirty="0" smtClean="0"/>
              <a:t> – mange skjønn og store konsekvenser</a:t>
            </a:r>
          </a:p>
          <a:p>
            <a:pPr lvl="1"/>
            <a:endParaRPr lang="nb-NO" dirty="0"/>
          </a:p>
          <a:p>
            <a:pPr lvl="1"/>
            <a:r>
              <a:rPr lang="nb-NO" b="1" dirty="0" smtClean="0"/>
              <a:t>IKKE siste runde </a:t>
            </a:r>
            <a:r>
              <a:rPr lang="nb-NO" dirty="0" smtClean="0"/>
              <a:t>– dette kommer vi til å se mer av.</a:t>
            </a:r>
            <a:endParaRPr lang="nb-NO" dirty="0"/>
          </a:p>
        </p:txBody>
      </p:sp>
    </p:spTree>
    <p:extLst>
      <p:ext uri="{BB962C8B-B14F-4D97-AF65-F5344CB8AC3E}">
        <p14:creationId xmlns:p14="http://schemas.microsoft.com/office/powerpoint/2010/main" val="134848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Nasjonale f</a:t>
            </a:r>
            <a:r>
              <a:rPr lang="nb-NO" dirty="0" smtClean="0"/>
              <a:t>orutsetninger </a:t>
            </a:r>
            <a:r>
              <a:rPr lang="nb-NO" dirty="0" smtClean="0"/>
              <a:t>for å åpne samfunnet</a:t>
            </a:r>
            <a:endParaRPr lang="nb-NO" dirty="0"/>
          </a:p>
        </p:txBody>
      </p:sp>
      <p:sp>
        <p:nvSpPr>
          <p:cNvPr id="3" name="Plassholder for innhold 2"/>
          <p:cNvSpPr>
            <a:spLocks noGrp="1"/>
          </p:cNvSpPr>
          <p:nvPr>
            <p:ph type="body" idx="1"/>
          </p:nvPr>
        </p:nvSpPr>
        <p:spPr>
          <a:xfrm>
            <a:off x="405342" y="986064"/>
            <a:ext cx="5386917" cy="731520"/>
          </a:xfrm>
        </p:spPr>
        <p:txBody>
          <a:bodyPr>
            <a:normAutofit/>
          </a:bodyPr>
          <a:lstStyle/>
          <a:p>
            <a:pPr marL="0" indent="0">
              <a:buNone/>
            </a:pPr>
            <a:r>
              <a:rPr lang="nb-NO" dirty="0" smtClean="0"/>
              <a:t>Helsemyndigheten  :</a:t>
            </a:r>
            <a:endParaRPr lang="nb-NO" dirty="0"/>
          </a:p>
        </p:txBody>
      </p:sp>
      <p:sp>
        <p:nvSpPr>
          <p:cNvPr id="5" name="Plassholder for innhold 4"/>
          <p:cNvSpPr>
            <a:spLocks noGrp="1"/>
          </p:cNvSpPr>
          <p:nvPr>
            <p:ph sz="half" idx="2"/>
          </p:nvPr>
        </p:nvSpPr>
        <p:spPr>
          <a:xfrm>
            <a:off x="405342" y="1852460"/>
            <a:ext cx="4978400" cy="4107449"/>
          </a:xfrm>
        </p:spPr>
        <p:txBody>
          <a:bodyPr>
            <a:normAutofit fontScale="92500"/>
          </a:bodyPr>
          <a:lstStyle/>
          <a:p>
            <a:pPr marL="0" indent="0">
              <a:buNone/>
            </a:pPr>
            <a:r>
              <a:rPr lang="nb-NO" dirty="0" smtClean="0"/>
              <a:t>Må EVNE TIL Å FØLGE UTVIKLINGEN av covid-19pos:</a:t>
            </a:r>
          </a:p>
          <a:p>
            <a:endParaRPr lang="nb-NO" dirty="0"/>
          </a:p>
          <a:p>
            <a:r>
              <a:rPr lang="nb-NO" b="1" dirty="0" smtClean="0">
                <a:solidFill>
                  <a:srgbClr val="FF0000"/>
                </a:solidFill>
              </a:rPr>
              <a:t>Testing (1,5 % av befolkningen</a:t>
            </a:r>
            <a:r>
              <a:rPr lang="nb-NO" b="1" dirty="0" smtClean="0">
                <a:solidFill>
                  <a:srgbClr val="FF0000"/>
                </a:solidFill>
              </a:rPr>
              <a:t>)</a:t>
            </a:r>
          </a:p>
          <a:p>
            <a:pPr marL="0" indent="0">
              <a:buNone/>
            </a:pPr>
            <a:endParaRPr lang="nb-NO" dirty="0">
              <a:solidFill>
                <a:srgbClr val="FF0000"/>
              </a:solidFill>
            </a:endParaRPr>
          </a:p>
          <a:p>
            <a:r>
              <a:rPr lang="nb-NO" b="1" dirty="0">
                <a:solidFill>
                  <a:srgbClr val="FF0000"/>
                </a:solidFill>
              </a:rPr>
              <a:t>Isolering av syke</a:t>
            </a:r>
          </a:p>
          <a:p>
            <a:r>
              <a:rPr lang="nb-NO" b="1" dirty="0" smtClean="0">
                <a:solidFill>
                  <a:srgbClr val="FF0000"/>
                </a:solidFill>
              </a:rPr>
              <a:t>Smitteoppsporing</a:t>
            </a:r>
          </a:p>
          <a:p>
            <a:endParaRPr lang="nb-NO" dirty="0"/>
          </a:p>
          <a:p>
            <a:pPr marL="0" indent="0">
              <a:buNone/>
            </a:pPr>
            <a:endParaRPr lang="nb-NO" dirty="0" smtClean="0"/>
          </a:p>
          <a:p>
            <a:pPr marL="0" indent="0">
              <a:buNone/>
            </a:pPr>
            <a:r>
              <a:rPr lang="nb-NO" dirty="0" smtClean="0"/>
              <a:t>Kommunalt oppdrag</a:t>
            </a:r>
            <a:endParaRPr lang="nb-NO" dirty="0"/>
          </a:p>
          <a:p>
            <a:endParaRPr lang="nb-NO" dirty="0"/>
          </a:p>
        </p:txBody>
      </p:sp>
      <p:sp>
        <p:nvSpPr>
          <p:cNvPr id="6" name="Plassholder for tekst 5"/>
          <p:cNvSpPr>
            <a:spLocks noGrp="1"/>
          </p:cNvSpPr>
          <p:nvPr>
            <p:ph type="body" sz="quarter" idx="3"/>
          </p:nvPr>
        </p:nvSpPr>
        <p:spPr>
          <a:xfrm>
            <a:off x="6299200" y="1230923"/>
            <a:ext cx="5283201" cy="731520"/>
          </a:xfrm>
        </p:spPr>
        <p:txBody>
          <a:bodyPr/>
          <a:lstStyle/>
          <a:p>
            <a:r>
              <a:rPr lang="nb-NO" dirty="0" smtClean="0"/>
              <a:t>Vi må alle bidra for å lykkes</a:t>
            </a:r>
            <a:endParaRPr lang="nb-NO" dirty="0"/>
          </a:p>
        </p:txBody>
      </p:sp>
      <p:sp>
        <p:nvSpPr>
          <p:cNvPr id="7" name="Plassholder for innhold 6"/>
          <p:cNvSpPr>
            <a:spLocks noGrp="1"/>
          </p:cNvSpPr>
          <p:nvPr>
            <p:ph sz="quarter" idx="4"/>
          </p:nvPr>
        </p:nvSpPr>
        <p:spPr>
          <a:xfrm>
            <a:off x="6400800" y="2018715"/>
            <a:ext cx="5181601" cy="4107449"/>
          </a:xfrm>
          <a:solidFill>
            <a:schemeClr val="accent6">
              <a:lumMod val="20000"/>
              <a:lumOff val="80000"/>
            </a:schemeClr>
          </a:solidFill>
          <a:ln w="6350">
            <a:solidFill>
              <a:schemeClr val="tx1"/>
            </a:solidFill>
          </a:ln>
        </p:spPr>
        <p:txBody>
          <a:bodyPr/>
          <a:lstStyle/>
          <a:p>
            <a:r>
              <a:rPr lang="nb-NO" dirty="0"/>
              <a:t>HÅNDHYGIENE </a:t>
            </a:r>
          </a:p>
          <a:p>
            <a:endParaRPr lang="nb-NO" dirty="0"/>
          </a:p>
          <a:p>
            <a:r>
              <a:rPr lang="nb-NO" dirty="0"/>
              <a:t>BLI HJEMME, NÅR DU ER </a:t>
            </a:r>
            <a:r>
              <a:rPr lang="nb-NO" dirty="0" smtClean="0"/>
              <a:t>SYK (inkl. karantene og isolasjon)</a:t>
            </a:r>
            <a:endParaRPr lang="nb-NO" dirty="0"/>
          </a:p>
          <a:p>
            <a:pPr marL="0" indent="0">
              <a:buNone/>
            </a:pPr>
            <a:endParaRPr lang="nb-NO" dirty="0"/>
          </a:p>
          <a:p>
            <a:r>
              <a:rPr lang="nb-NO" b="1" dirty="0"/>
              <a:t>KOHORT</a:t>
            </a:r>
          </a:p>
          <a:p>
            <a:endParaRPr lang="nb-NO" dirty="0"/>
          </a:p>
          <a:p>
            <a:r>
              <a:rPr lang="nb-NO" dirty="0" smtClean="0"/>
              <a:t>AVSTAND</a:t>
            </a:r>
            <a:endParaRPr lang="nb-NO" dirty="0"/>
          </a:p>
        </p:txBody>
      </p:sp>
    </p:spTree>
    <p:extLst>
      <p:ext uri="{BB962C8B-B14F-4D97-AF65-F5344CB8AC3E}">
        <p14:creationId xmlns:p14="http://schemas.microsoft.com/office/powerpoint/2010/main" val="106858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gjør vi dette?</a:t>
            </a:r>
            <a:endParaRPr lang="nb-NO" dirty="0"/>
          </a:p>
        </p:txBody>
      </p:sp>
      <p:sp>
        <p:nvSpPr>
          <p:cNvPr id="6" name="Plassholder for innhold 5"/>
          <p:cNvSpPr>
            <a:spLocks noGrp="1"/>
          </p:cNvSpPr>
          <p:nvPr>
            <p:ph idx="1"/>
          </p:nvPr>
        </p:nvSpPr>
        <p:spPr>
          <a:xfrm>
            <a:off x="163006" y="937381"/>
            <a:ext cx="11751113" cy="5238849"/>
          </a:xfrm>
        </p:spPr>
        <p:txBody>
          <a:bodyPr/>
          <a:lstStyle/>
          <a:p>
            <a:r>
              <a:rPr lang="nb-NO" b="1" dirty="0" smtClean="0"/>
              <a:t>Beredskap inn i drift</a:t>
            </a:r>
          </a:p>
          <a:p>
            <a:pPr lvl="1"/>
            <a:r>
              <a:rPr lang="nb-NO" dirty="0" smtClean="0"/>
              <a:t>Gjenoppta normaliserte funksjoner</a:t>
            </a:r>
          </a:p>
          <a:p>
            <a:pPr lvl="1"/>
            <a:r>
              <a:rPr lang="nb-NO" dirty="0" smtClean="0"/>
              <a:t>Men med de justeringer som følger av økt fokus på smittevern</a:t>
            </a:r>
          </a:p>
          <a:p>
            <a:pPr lvl="1"/>
            <a:r>
              <a:rPr lang="nb-NO" b="1" dirty="0" smtClean="0"/>
              <a:t>Etablere løsninger som kan vare, som er rasjonelle, fleksible og dynamiske </a:t>
            </a:r>
          </a:p>
          <a:p>
            <a:pPr lvl="1"/>
            <a:r>
              <a:rPr lang="nb-NO" dirty="0" smtClean="0"/>
              <a:t>Prioriteringskriterier: </a:t>
            </a:r>
            <a:r>
              <a:rPr lang="nb-NO" b="1" dirty="0" smtClean="0"/>
              <a:t>Nytte, alvorlighet, kostnads kriteriene</a:t>
            </a:r>
            <a:r>
              <a:rPr lang="nb-NO" dirty="0" smtClean="0"/>
              <a:t>.</a:t>
            </a:r>
          </a:p>
          <a:p>
            <a:pPr lvl="1"/>
            <a:r>
              <a:rPr lang="nb-NO" dirty="0" smtClean="0"/>
              <a:t>Fokus på positive justeringer i organisasjonen som kan bidra til kvalitetsforbedring – også når fokus på covid-19 forsvinner.</a:t>
            </a:r>
          </a:p>
          <a:p>
            <a:pPr lvl="1"/>
            <a:endParaRPr lang="nb-NO" dirty="0"/>
          </a:p>
          <a:p>
            <a:pPr marL="457200" lvl="1" indent="0">
              <a:buNone/>
            </a:pPr>
            <a:endParaRPr lang="nb-NO" dirty="0"/>
          </a:p>
        </p:txBody>
      </p:sp>
      <p:sp>
        <p:nvSpPr>
          <p:cNvPr id="7" name="Plassholder for innhold 3"/>
          <p:cNvSpPr txBox="1">
            <a:spLocks/>
          </p:cNvSpPr>
          <p:nvPr/>
        </p:nvSpPr>
        <p:spPr>
          <a:xfrm>
            <a:off x="438778" y="5300593"/>
            <a:ext cx="10693680" cy="584775"/>
          </a:xfrm>
          <a:prstGeom prst="rect">
            <a:avLst/>
          </a:prstGeom>
          <a:solidFill>
            <a:schemeClr val="accent3">
              <a:lumMod val="20000"/>
              <a:lumOff val="80000"/>
            </a:schemeClr>
          </a:solidFill>
          <a:ln w="19050">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dirty="0" smtClean="0">
                <a:solidFill>
                  <a:srgbClr val="FF0000"/>
                </a:solidFill>
              </a:rPr>
              <a:t>BUILD IT BACK    </a:t>
            </a:r>
            <a:r>
              <a:rPr lang="nb-NO" sz="1000" b="1" dirty="0" smtClean="0">
                <a:solidFill>
                  <a:srgbClr val="FF0000"/>
                </a:solidFill>
              </a:rPr>
              <a:t>(FN; Erik Solheim aftenposten 10.05.20)</a:t>
            </a:r>
            <a:endParaRPr lang="nb-NO" sz="1000" b="1" dirty="0">
              <a:solidFill>
                <a:srgbClr val="FF0000"/>
              </a:solidFill>
            </a:endParaRPr>
          </a:p>
        </p:txBody>
      </p:sp>
      <p:graphicFrame>
        <p:nvGraphicFramePr>
          <p:cNvPr id="8" name="Diagram 7"/>
          <p:cNvGraphicFramePr/>
          <p:nvPr/>
        </p:nvGraphicFramePr>
        <p:xfrm>
          <a:off x="4034971" y="937381"/>
          <a:ext cx="8766629" cy="102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94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lstStyle/>
          <a:p>
            <a:r>
              <a:rPr lang="nb-NO" dirty="0" smtClean="0"/>
              <a:t>Medisinsk vurdering og testing</a:t>
            </a:r>
            <a:endParaRPr lang="nb-NO" dirty="0"/>
          </a:p>
        </p:txBody>
      </p:sp>
      <p:graphicFrame>
        <p:nvGraphicFramePr>
          <p:cNvPr id="11" name="Plassholder for innhold 10"/>
          <p:cNvGraphicFramePr>
            <a:graphicFrameLocks noGrp="1"/>
          </p:cNvGraphicFramePr>
          <p:nvPr>
            <p:ph idx="1"/>
            <p:extLst>
              <p:ext uri="{D42A27DB-BD31-4B8C-83A1-F6EECF244321}">
                <p14:modId xmlns:p14="http://schemas.microsoft.com/office/powerpoint/2010/main" val="2980862401"/>
              </p:ext>
            </p:extLst>
          </p:nvPr>
        </p:nvGraphicFramePr>
        <p:xfrm>
          <a:off x="118272" y="716906"/>
          <a:ext cx="11750675" cy="513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Sylinder 11"/>
          <p:cNvSpPr txBox="1"/>
          <p:nvPr/>
        </p:nvSpPr>
        <p:spPr>
          <a:xfrm>
            <a:off x="323170" y="1146628"/>
            <a:ext cx="3107389" cy="4801314"/>
          </a:xfrm>
          <a:prstGeom prst="rect">
            <a:avLst/>
          </a:prstGeom>
          <a:noFill/>
          <a:ln w="3175">
            <a:solidFill>
              <a:schemeClr val="tx1"/>
            </a:solidFill>
          </a:ln>
        </p:spPr>
        <p:txBody>
          <a:bodyPr wrap="none" rtlCol="0">
            <a:spAutoFit/>
          </a:bodyPr>
          <a:lstStyle/>
          <a:p>
            <a:r>
              <a:rPr lang="nb-NO" b="1" dirty="0" smtClean="0">
                <a:solidFill>
                  <a:srgbClr val="FF0000"/>
                </a:solidFill>
              </a:rPr>
              <a:t>INDIVID HELSE</a:t>
            </a:r>
          </a:p>
          <a:p>
            <a:endParaRPr lang="nb-NO" dirty="0"/>
          </a:p>
          <a:p>
            <a:r>
              <a:rPr lang="nb-NO" b="1" dirty="0" smtClean="0"/>
              <a:t>FASTLEGEN -listepopulasjon</a:t>
            </a:r>
          </a:p>
          <a:p>
            <a:r>
              <a:rPr lang="nb-NO" dirty="0" smtClean="0"/>
              <a:t>(LEGEVAKT/Sykehjemslege</a:t>
            </a:r>
          </a:p>
          <a:p>
            <a:r>
              <a:rPr lang="nb-NO" dirty="0" smtClean="0"/>
              <a:t>/dagberedskap):</a:t>
            </a:r>
          </a:p>
          <a:p>
            <a:endParaRPr lang="nb-NO" dirty="0"/>
          </a:p>
          <a:p>
            <a:r>
              <a:rPr lang="nb-NO" dirty="0" smtClean="0"/>
              <a:t>VIDEO konsultasjon/</a:t>
            </a:r>
          </a:p>
          <a:p>
            <a:r>
              <a:rPr lang="nb-NO" dirty="0" smtClean="0"/>
              <a:t>TELEFON  - </a:t>
            </a:r>
          </a:p>
          <a:p>
            <a:endParaRPr lang="nb-NO" dirty="0" smtClean="0"/>
          </a:p>
          <a:p>
            <a:r>
              <a:rPr lang="nb-NO" b="1" dirty="0" smtClean="0"/>
              <a:t>Vurdering SYK?</a:t>
            </a:r>
          </a:p>
          <a:p>
            <a:r>
              <a:rPr lang="nb-NO" dirty="0" smtClean="0"/>
              <a:t>SYKEBESØK</a:t>
            </a:r>
          </a:p>
          <a:p>
            <a:r>
              <a:rPr lang="nb-NO" dirty="0" smtClean="0"/>
              <a:t>KONSULTASJON med fremmøte</a:t>
            </a:r>
          </a:p>
          <a:p>
            <a:endParaRPr lang="nb-NO" dirty="0"/>
          </a:p>
          <a:p>
            <a:r>
              <a:rPr lang="nb-NO" b="1" dirty="0" smtClean="0"/>
              <a:t>Ikke syk? </a:t>
            </a:r>
          </a:p>
          <a:p>
            <a:r>
              <a:rPr lang="nb-NO" dirty="0" smtClean="0"/>
              <a:t>Indikasjon for test?</a:t>
            </a:r>
          </a:p>
          <a:p>
            <a:endParaRPr lang="nb-NO" dirty="0"/>
          </a:p>
          <a:p>
            <a:endParaRPr lang="nb-NO" dirty="0"/>
          </a:p>
        </p:txBody>
      </p:sp>
      <p:sp>
        <p:nvSpPr>
          <p:cNvPr id="13" name="TekstSylinder 12"/>
          <p:cNvSpPr txBox="1"/>
          <p:nvPr/>
        </p:nvSpPr>
        <p:spPr>
          <a:xfrm>
            <a:off x="8661260" y="3668000"/>
            <a:ext cx="3458307" cy="2862322"/>
          </a:xfrm>
          <a:prstGeom prst="rect">
            <a:avLst/>
          </a:prstGeom>
          <a:noFill/>
          <a:ln w="6350">
            <a:solidFill>
              <a:schemeClr val="tx1"/>
            </a:solidFill>
          </a:ln>
        </p:spPr>
        <p:txBody>
          <a:bodyPr wrap="square" rtlCol="0">
            <a:spAutoFit/>
          </a:bodyPr>
          <a:lstStyle/>
          <a:p>
            <a:r>
              <a:rPr lang="nb-NO" b="1" dirty="0" smtClean="0"/>
              <a:t>KOHORT,  smitteoppsporing og - </a:t>
            </a:r>
            <a:r>
              <a:rPr lang="nb-NO" b="1" dirty="0" smtClean="0"/>
              <a:t>oppfølging</a:t>
            </a:r>
            <a:endParaRPr lang="nb-NO" b="1" dirty="0" smtClean="0"/>
          </a:p>
          <a:p>
            <a:endParaRPr lang="nb-NO" dirty="0"/>
          </a:p>
          <a:p>
            <a:r>
              <a:rPr lang="nb-NO" dirty="0" smtClean="0"/>
              <a:t>Sikre overblikk og informasjon</a:t>
            </a:r>
          </a:p>
          <a:p>
            <a:r>
              <a:rPr lang="nb-NO" dirty="0" smtClean="0"/>
              <a:t>Samvirke med virksomhet/Institusjon</a:t>
            </a:r>
          </a:p>
          <a:p>
            <a:endParaRPr lang="nb-NO" dirty="0" smtClean="0"/>
          </a:p>
          <a:p>
            <a:r>
              <a:rPr lang="nb-NO" dirty="0" smtClean="0"/>
              <a:t>Smitteoppsporing og oppfølging</a:t>
            </a:r>
          </a:p>
          <a:p>
            <a:endParaRPr lang="nb-NO" dirty="0" smtClean="0"/>
          </a:p>
          <a:p>
            <a:r>
              <a:rPr lang="nb-NO" dirty="0" smtClean="0"/>
              <a:t>Kommunalt ansvar</a:t>
            </a:r>
            <a:endParaRPr lang="nb-NO" dirty="0"/>
          </a:p>
        </p:txBody>
      </p:sp>
      <p:sp>
        <p:nvSpPr>
          <p:cNvPr id="14" name="TekstSylinder 13"/>
          <p:cNvSpPr txBox="1"/>
          <p:nvPr/>
        </p:nvSpPr>
        <p:spPr>
          <a:xfrm>
            <a:off x="7390106" y="487596"/>
            <a:ext cx="4471802" cy="1477328"/>
          </a:xfrm>
          <a:prstGeom prst="rect">
            <a:avLst/>
          </a:prstGeom>
          <a:noFill/>
          <a:ln w="3175">
            <a:solidFill>
              <a:schemeClr val="tx1"/>
            </a:solidFill>
          </a:ln>
        </p:spPr>
        <p:txBody>
          <a:bodyPr wrap="none" rtlCol="0">
            <a:spAutoFit/>
          </a:bodyPr>
          <a:lstStyle/>
          <a:p>
            <a:r>
              <a:rPr lang="nb-NO" b="1" dirty="0" smtClean="0"/>
              <a:t>«Drive in»/lign. </a:t>
            </a:r>
            <a:r>
              <a:rPr lang="nb-NO" dirty="0" smtClean="0"/>
              <a:t>– finne syke</a:t>
            </a:r>
          </a:p>
          <a:p>
            <a:r>
              <a:rPr lang="nb-NO" dirty="0" smtClean="0"/>
              <a:t>Rask teststed for de </a:t>
            </a:r>
          </a:p>
          <a:p>
            <a:r>
              <a:rPr lang="nb-NO" dirty="0" smtClean="0"/>
              <a:t>Skille friske-syke…</a:t>
            </a:r>
          </a:p>
          <a:p>
            <a:r>
              <a:rPr lang="nb-NO" dirty="0" smtClean="0"/>
              <a:t>Testkapasitet: 1,5 % av </a:t>
            </a:r>
            <a:r>
              <a:rPr lang="nb-NO" dirty="0" err="1" smtClean="0"/>
              <a:t>befolkn</a:t>
            </a:r>
            <a:r>
              <a:rPr lang="nb-NO" dirty="0" smtClean="0"/>
              <a:t>./uke = 90 /dag</a:t>
            </a:r>
          </a:p>
          <a:p>
            <a:r>
              <a:rPr lang="nb-NO" dirty="0" smtClean="0"/>
              <a:t>Kommunalt ansvar</a:t>
            </a:r>
            <a:endParaRPr lang="nb-NO" dirty="0"/>
          </a:p>
        </p:txBody>
      </p:sp>
      <p:sp>
        <p:nvSpPr>
          <p:cNvPr id="2" name="TekstSylinder 1"/>
          <p:cNvSpPr txBox="1"/>
          <p:nvPr/>
        </p:nvSpPr>
        <p:spPr>
          <a:xfrm rot="19638057">
            <a:off x="6781162" y="2544459"/>
            <a:ext cx="2012218" cy="369332"/>
          </a:xfrm>
          <a:prstGeom prst="rect">
            <a:avLst/>
          </a:prstGeom>
          <a:solidFill>
            <a:schemeClr val="accent6">
              <a:lumMod val="20000"/>
              <a:lumOff val="80000"/>
            </a:schemeClr>
          </a:solidFill>
        </p:spPr>
        <p:txBody>
          <a:bodyPr wrap="none" rtlCol="0">
            <a:spAutoFit/>
          </a:bodyPr>
          <a:lstStyle/>
          <a:p>
            <a:r>
              <a:rPr lang="nb-NO" dirty="0" smtClean="0"/>
              <a:t>Smittevernkontoret</a:t>
            </a:r>
            <a:endParaRPr lang="nb-NO" dirty="0"/>
          </a:p>
        </p:txBody>
      </p:sp>
      <p:sp>
        <p:nvSpPr>
          <p:cNvPr id="3" name="TekstSylinder 2"/>
          <p:cNvSpPr txBox="1"/>
          <p:nvPr/>
        </p:nvSpPr>
        <p:spPr>
          <a:xfrm>
            <a:off x="9884449" y="2597837"/>
            <a:ext cx="2109808" cy="369332"/>
          </a:xfrm>
          <a:prstGeom prst="rect">
            <a:avLst/>
          </a:prstGeom>
          <a:noFill/>
        </p:spPr>
        <p:txBody>
          <a:bodyPr wrap="none" rtlCol="0">
            <a:spAutoFit/>
          </a:bodyPr>
          <a:lstStyle/>
          <a:p>
            <a:r>
              <a:rPr lang="nb-NO" b="1" dirty="0" smtClean="0">
                <a:solidFill>
                  <a:srgbClr val="FF0000"/>
                </a:solidFill>
              </a:rPr>
              <a:t>BEFOLKNINGSHELSE</a:t>
            </a:r>
            <a:endParaRPr lang="nb-NO" b="1" dirty="0">
              <a:solidFill>
                <a:srgbClr val="FF0000"/>
              </a:solidFill>
            </a:endParaRPr>
          </a:p>
        </p:txBody>
      </p:sp>
    </p:spTree>
    <p:extLst>
      <p:ext uri="{BB962C8B-B14F-4D97-AF65-F5344CB8AC3E}">
        <p14:creationId xmlns:p14="http://schemas.microsoft.com/office/powerpoint/2010/main" val="2591779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gjør vi </a:t>
            </a:r>
            <a:r>
              <a:rPr lang="nb-NO" dirty="0" smtClean="0"/>
              <a:t>nå og så langt er vi i Ringerike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642166368"/>
              </p:ext>
            </p:extLst>
          </p:nvPr>
        </p:nvGraphicFramePr>
        <p:xfrm>
          <a:off x="163007" y="862157"/>
          <a:ext cx="11750676" cy="6126480"/>
        </p:xfrm>
        <a:graphic>
          <a:graphicData uri="http://schemas.openxmlformats.org/drawingml/2006/table">
            <a:tbl>
              <a:tblPr firstRow="1" bandRow="1">
                <a:tableStyleId>{5C22544A-7EE6-4342-B048-85BDC9FD1C3A}</a:tableStyleId>
              </a:tblPr>
              <a:tblGrid>
                <a:gridCol w="3916892">
                  <a:extLst>
                    <a:ext uri="{9D8B030D-6E8A-4147-A177-3AD203B41FA5}">
                      <a16:colId xmlns:a16="http://schemas.microsoft.com/office/drawing/2014/main" val="4163000163"/>
                    </a:ext>
                  </a:extLst>
                </a:gridCol>
                <a:gridCol w="3916892">
                  <a:extLst>
                    <a:ext uri="{9D8B030D-6E8A-4147-A177-3AD203B41FA5}">
                      <a16:colId xmlns:a16="http://schemas.microsoft.com/office/drawing/2014/main" val="476265154"/>
                    </a:ext>
                  </a:extLst>
                </a:gridCol>
                <a:gridCol w="3916892">
                  <a:extLst>
                    <a:ext uri="{9D8B030D-6E8A-4147-A177-3AD203B41FA5}">
                      <a16:colId xmlns:a16="http://schemas.microsoft.com/office/drawing/2014/main" val="1909943900"/>
                    </a:ext>
                  </a:extLst>
                </a:gridCol>
              </a:tblGrid>
              <a:tr h="370840">
                <a:tc>
                  <a:txBody>
                    <a:bodyPr/>
                    <a:lstStyle/>
                    <a:p>
                      <a:r>
                        <a:rPr lang="nb-NO" dirty="0" smtClean="0"/>
                        <a:t>Individ fokus</a:t>
                      </a:r>
                      <a:endParaRPr lang="nb-NO" dirty="0"/>
                    </a:p>
                  </a:txBody>
                  <a:tcPr/>
                </a:tc>
                <a:tc>
                  <a:txBody>
                    <a:bodyPr/>
                    <a:lstStyle/>
                    <a:p>
                      <a:r>
                        <a:rPr lang="nb-NO" dirty="0" smtClean="0"/>
                        <a:t>Befolkningshelse:</a:t>
                      </a:r>
                    </a:p>
                    <a:p>
                      <a:r>
                        <a:rPr lang="nb-NO" dirty="0" smtClean="0"/>
                        <a:t>Test</a:t>
                      </a:r>
                      <a:r>
                        <a:rPr lang="nb-NO" baseline="0" dirty="0" smtClean="0"/>
                        <a:t> av «ikke syke»</a:t>
                      </a:r>
                      <a:endParaRPr lang="nb-NO" dirty="0"/>
                    </a:p>
                  </a:txBody>
                  <a:tcPr/>
                </a:tc>
                <a:tc>
                  <a:txBody>
                    <a:bodyPr/>
                    <a:lstStyle/>
                    <a:p>
                      <a:r>
                        <a:rPr lang="nb-NO" dirty="0" smtClean="0"/>
                        <a:t>Befolkningshelse</a:t>
                      </a:r>
                    </a:p>
                    <a:p>
                      <a:r>
                        <a:rPr lang="nb-NO" dirty="0" smtClean="0"/>
                        <a:t>Smitte oppsporing,</a:t>
                      </a:r>
                      <a:r>
                        <a:rPr lang="nb-NO" baseline="0" dirty="0" smtClean="0"/>
                        <a:t> oppfølging, koordinering og svar, </a:t>
                      </a:r>
                      <a:r>
                        <a:rPr lang="nb-NO" baseline="0" dirty="0" err="1" smtClean="0"/>
                        <a:t>tlf.og</a:t>
                      </a:r>
                      <a:r>
                        <a:rPr lang="nb-NO" baseline="0" dirty="0" smtClean="0"/>
                        <a:t> mail.</a:t>
                      </a:r>
                      <a:endParaRPr lang="nb-NO" dirty="0"/>
                    </a:p>
                  </a:txBody>
                  <a:tcPr/>
                </a:tc>
                <a:extLst>
                  <a:ext uri="{0D108BD9-81ED-4DB2-BD59-A6C34878D82A}">
                    <a16:rowId xmlns:a16="http://schemas.microsoft.com/office/drawing/2014/main" val="404434279"/>
                  </a:ext>
                </a:extLst>
              </a:tr>
              <a:tr h="370840">
                <a:tc>
                  <a:txBody>
                    <a:bodyPr/>
                    <a:lstStyle/>
                    <a:p>
                      <a:r>
                        <a:rPr lang="nb-NO" b="1" dirty="0" smtClean="0"/>
                        <a:t>Fastlegene</a:t>
                      </a:r>
                    </a:p>
                    <a:p>
                      <a:r>
                        <a:rPr lang="nb-NO" dirty="0" smtClean="0"/>
                        <a:t>Alle ta i mot og kjøre sykebesøk</a:t>
                      </a:r>
                    </a:p>
                    <a:p>
                      <a:r>
                        <a:rPr lang="nb-NO" dirty="0" smtClean="0"/>
                        <a:t>Få</a:t>
                      </a:r>
                      <a:r>
                        <a:rPr lang="nb-NO" baseline="0" dirty="0" smtClean="0"/>
                        <a:t> </a:t>
                      </a:r>
                      <a:r>
                        <a:rPr lang="nb-NO" baseline="0" dirty="0" err="1" smtClean="0"/>
                        <a:t>unntakk</a:t>
                      </a:r>
                      <a:endParaRPr lang="nb-NO" baseline="0" dirty="0" smtClean="0"/>
                    </a:p>
                    <a:p>
                      <a:r>
                        <a:rPr lang="nb-NO" baseline="0" dirty="0" smtClean="0"/>
                        <a:t>Visitt på alle legekontor nå for kartlegging, noen justeringer nødvendige</a:t>
                      </a:r>
                      <a:endParaRPr lang="nb-NO" dirty="0"/>
                    </a:p>
                  </a:txBody>
                  <a:tcPr/>
                </a:tc>
                <a:tc>
                  <a:txBody>
                    <a:bodyPr/>
                    <a:lstStyle/>
                    <a:p>
                      <a:r>
                        <a:rPr lang="nb-NO" b="1" dirty="0" smtClean="0"/>
                        <a:t>Masse</a:t>
                      </a:r>
                      <a:r>
                        <a:rPr lang="nb-NO" b="1" baseline="0" dirty="0" smtClean="0"/>
                        <a:t> teststed</a:t>
                      </a:r>
                    </a:p>
                    <a:p>
                      <a:r>
                        <a:rPr lang="nb-NO" b="1" baseline="0" dirty="0" smtClean="0"/>
                        <a:t>Alt.1: ved smittevernkontoret</a:t>
                      </a:r>
                    </a:p>
                    <a:p>
                      <a:r>
                        <a:rPr lang="nb-NO" b="0" baseline="0" dirty="0" smtClean="0"/>
                        <a:t>Etableres i tilknytning til smittevernkontoret, som en integrert </a:t>
                      </a:r>
                      <a:r>
                        <a:rPr lang="nb-NO" b="0" baseline="0" dirty="0" smtClean="0"/>
                        <a:t>løsning</a:t>
                      </a:r>
                      <a:r>
                        <a:rPr lang="nb-NO" b="0" baseline="0" dirty="0" smtClean="0"/>
                        <a:t>. Test </a:t>
                      </a:r>
                      <a:r>
                        <a:rPr lang="nb-NO" b="0" baseline="0" dirty="0" smtClean="0"/>
                        <a:t>dagtid</a:t>
                      </a:r>
                      <a:r>
                        <a:rPr lang="nb-NO" b="0" baseline="0" dirty="0" smtClean="0"/>
                        <a:t>. Utreder mulighet for integrasjon mot dagberedskap</a:t>
                      </a:r>
                      <a:endParaRPr lang="nb-NO" b="0" baseline="0" dirty="0" smtClean="0"/>
                    </a:p>
                    <a:p>
                      <a:r>
                        <a:rPr lang="nb-NO" b="0" i="1" baseline="0" dirty="0" smtClean="0"/>
                        <a:t>Alt.2 : i </a:t>
                      </a:r>
                      <a:r>
                        <a:rPr lang="nb-NO" b="0" i="1" baseline="0" dirty="0" err="1" smtClean="0"/>
                        <a:t>komp.m.legevakta</a:t>
                      </a:r>
                      <a:r>
                        <a:rPr lang="nb-NO" b="0" i="1" baseline="0" dirty="0" smtClean="0"/>
                        <a:t> – ikke vurdert som mest attraktivt.</a:t>
                      </a:r>
                      <a:endParaRPr lang="nb-NO" b="0" i="1" dirty="0"/>
                    </a:p>
                  </a:txBody>
                  <a:tcPr/>
                </a:tc>
                <a:tc>
                  <a:txBody>
                    <a:bodyPr/>
                    <a:lstStyle/>
                    <a:p>
                      <a:r>
                        <a:rPr lang="nb-NO" b="1" dirty="0" smtClean="0"/>
                        <a:t>Smittevernkontoret</a:t>
                      </a:r>
                      <a:endParaRPr lang="nb-NO" b="0" dirty="0" smtClean="0"/>
                    </a:p>
                    <a:p>
                      <a:r>
                        <a:rPr lang="nb-NO" b="0" dirty="0" smtClean="0"/>
                        <a:t>Legger ned </a:t>
                      </a:r>
                      <a:r>
                        <a:rPr lang="nb-NO" b="0" dirty="0" err="1" smtClean="0"/>
                        <a:t>coronakontor</a:t>
                      </a:r>
                      <a:endParaRPr lang="nb-NO" b="0" dirty="0" smtClean="0"/>
                    </a:p>
                    <a:p>
                      <a:r>
                        <a:rPr lang="nb-NO" b="0" dirty="0" smtClean="0"/>
                        <a:t>Bevarer</a:t>
                      </a:r>
                      <a:r>
                        <a:rPr lang="nb-NO" b="0" baseline="0" dirty="0" smtClean="0"/>
                        <a:t> telefon og mail</a:t>
                      </a:r>
                      <a:endParaRPr lang="nb-NO" b="1" dirty="0"/>
                    </a:p>
                  </a:txBody>
                  <a:tcPr/>
                </a:tc>
                <a:extLst>
                  <a:ext uri="{0D108BD9-81ED-4DB2-BD59-A6C34878D82A}">
                    <a16:rowId xmlns:a16="http://schemas.microsoft.com/office/drawing/2014/main" val="2584201154"/>
                  </a:ext>
                </a:extLst>
              </a:tr>
              <a:tr h="370840">
                <a:tc>
                  <a:txBody>
                    <a:bodyPr/>
                    <a:lstStyle/>
                    <a:p>
                      <a:r>
                        <a:rPr lang="nb-NO" b="1" dirty="0" smtClean="0"/>
                        <a:t>Dagberedskap/</a:t>
                      </a:r>
                      <a:r>
                        <a:rPr lang="nb-NO" b="1" dirty="0" err="1" smtClean="0"/>
                        <a:t>Sentrumlegene</a:t>
                      </a:r>
                      <a:endParaRPr lang="nb-NO" b="1" dirty="0" smtClean="0"/>
                    </a:p>
                    <a:p>
                      <a:r>
                        <a:rPr lang="nb-NO" dirty="0" smtClean="0"/>
                        <a:t>Ansetter</a:t>
                      </a:r>
                      <a:r>
                        <a:rPr lang="nb-NO" baseline="0" dirty="0" smtClean="0"/>
                        <a:t> medisinsk student, tilslutter LIS1 og bistand fra en annen fastlege</a:t>
                      </a:r>
                    </a:p>
                    <a:p>
                      <a:endParaRPr lang="nb-NO" dirty="0" smtClean="0"/>
                    </a:p>
                    <a:p>
                      <a:r>
                        <a:rPr lang="nb-NO" dirty="0" smtClean="0"/>
                        <a:t>Jobber med kontorløsning</a:t>
                      </a:r>
                    </a:p>
                    <a:p>
                      <a:r>
                        <a:rPr lang="nb-NO" dirty="0" err="1" smtClean="0"/>
                        <a:t>Leasingbil</a:t>
                      </a:r>
                      <a:endParaRPr lang="nb-NO" dirty="0"/>
                    </a:p>
                  </a:txBody>
                  <a:tcPr/>
                </a:tc>
                <a:tc>
                  <a:txBody>
                    <a:bodyPr/>
                    <a:lstStyle/>
                    <a:p>
                      <a:r>
                        <a:rPr lang="nb-NO" dirty="0" smtClean="0"/>
                        <a:t>Teltet ved sykehuset skal avvikles</a:t>
                      </a:r>
                    </a:p>
                  </a:txBody>
                  <a:tcPr/>
                </a:tc>
                <a:tc>
                  <a:txBody>
                    <a:bodyPr/>
                    <a:lstStyle/>
                    <a:p>
                      <a:r>
                        <a:rPr lang="nb-NO" dirty="0" smtClean="0"/>
                        <a:t>Økt bemanning</a:t>
                      </a:r>
                      <a:r>
                        <a:rPr lang="nb-NO" baseline="0" dirty="0" smtClean="0"/>
                        <a:t> med 1 person, </a:t>
                      </a:r>
                      <a:r>
                        <a:rPr lang="nb-NO" baseline="0" dirty="0" smtClean="0"/>
                        <a:t> samt en liten gjeng i beredskap</a:t>
                      </a:r>
                      <a:endParaRPr lang="nb-NO" baseline="0" dirty="0" smtClean="0"/>
                    </a:p>
                    <a:p>
                      <a:r>
                        <a:rPr lang="nb-NO" baseline="0" dirty="0" smtClean="0"/>
                        <a:t>Plan </a:t>
                      </a:r>
                      <a:r>
                        <a:rPr lang="nb-NO" baseline="0" dirty="0" smtClean="0"/>
                        <a:t>: Øke </a:t>
                      </a:r>
                      <a:r>
                        <a:rPr lang="nb-NO" baseline="0" dirty="0" smtClean="0"/>
                        <a:t>med </a:t>
                      </a:r>
                      <a:r>
                        <a:rPr lang="nb-NO" baseline="0" dirty="0" smtClean="0"/>
                        <a:t>2 mer. </a:t>
                      </a:r>
                      <a:endParaRPr lang="nb-NO" baseline="0" dirty="0" smtClean="0"/>
                    </a:p>
                  </a:txBody>
                  <a:tcPr/>
                </a:tc>
                <a:extLst>
                  <a:ext uri="{0D108BD9-81ED-4DB2-BD59-A6C34878D82A}">
                    <a16:rowId xmlns:a16="http://schemas.microsoft.com/office/drawing/2014/main" val="1266480003"/>
                  </a:ext>
                </a:extLst>
              </a:tr>
              <a:tr h="370840">
                <a:tc>
                  <a:txBody>
                    <a:bodyPr/>
                    <a:lstStyle/>
                    <a:p>
                      <a:r>
                        <a:rPr lang="nb-NO" b="1" dirty="0" smtClean="0"/>
                        <a:t>Legevakt</a:t>
                      </a:r>
                    </a:p>
                    <a:p>
                      <a:endParaRPr lang="nb-NO" b="1" dirty="0" smtClean="0"/>
                    </a:p>
                    <a:p>
                      <a:r>
                        <a:rPr lang="nb-NO" b="0" dirty="0" smtClean="0"/>
                        <a:t>Er</a:t>
                      </a:r>
                      <a:r>
                        <a:rPr lang="nb-NO" b="0" baseline="0" dirty="0" smtClean="0"/>
                        <a:t> klargjort</a:t>
                      </a:r>
                    </a:p>
                    <a:p>
                      <a:r>
                        <a:rPr lang="nb-NO" b="0" baseline="0" dirty="0" smtClean="0"/>
                        <a:t>Ombygget og endret rutiner</a:t>
                      </a:r>
                      <a:endParaRPr lang="nb-NO" b="0" dirty="0"/>
                    </a:p>
                  </a:txBody>
                  <a:tcPr/>
                </a:tc>
                <a:tc>
                  <a:txBody>
                    <a:bodyPr/>
                    <a:lstStyle/>
                    <a:p>
                      <a:endParaRPr lang="nb-NO"/>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Uendret vaktberedskap</a:t>
                      </a:r>
                      <a:r>
                        <a:rPr lang="nb-NO" baseline="0" dirty="0" smtClean="0"/>
                        <a:t> helg for </a:t>
                      </a:r>
                      <a:r>
                        <a:rPr lang="nb-NO" baseline="0" dirty="0" err="1" smtClean="0"/>
                        <a:t>smitteoppspor</a:t>
                      </a:r>
                      <a:r>
                        <a:rPr lang="nb-NO" baseline="0" dirty="0" smtClean="0"/>
                        <a:t>.+ </a:t>
                      </a:r>
                      <a:r>
                        <a:rPr lang="nb-NO" baseline="0" dirty="0" err="1" smtClean="0"/>
                        <a:t>nedlastn.prøvesvar</a:t>
                      </a:r>
                      <a:r>
                        <a:rPr lang="nb-NO" baseline="0" dirty="0" smtClean="0"/>
                        <a:t> helg.</a:t>
                      </a:r>
                      <a:endParaRPr lang="nb-NO" dirty="0" smtClean="0"/>
                    </a:p>
                    <a:p>
                      <a:endParaRPr lang="nb-NO" dirty="0"/>
                    </a:p>
                  </a:txBody>
                  <a:tcPr/>
                </a:tc>
                <a:extLst>
                  <a:ext uri="{0D108BD9-81ED-4DB2-BD59-A6C34878D82A}">
                    <a16:rowId xmlns:a16="http://schemas.microsoft.com/office/drawing/2014/main" val="3670241698"/>
                  </a:ext>
                </a:extLst>
              </a:tr>
            </a:tbl>
          </a:graphicData>
        </a:graphic>
      </p:graphicFrame>
    </p:spTree>
    <p:extLst>
      <p:ext uri="{BB962C8B-B14F-4D97-AF65-F5344CB8AC3E}">
        <p14:creationId xmlns:p14="http://schemas.microsoft.com/office/powerpoint/2010/main" val="180887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007" y="295308"/>
            <a:ext cx="10274788" cy="513962"/>
          </a:xfrm>
        </p:spPr>
        <p:txBody>
          <a:bodyPr/>
          <a:lstStyle/>
          <a:p>
            <a:r>
              <a:rPr lang="nb-NO" dirty="0" smtClean="0"/>
              <a:t>Næringslivet – og å holde reglene. </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218391592"/>
              </p:ext>
            </p:extLst>
          </p:nvPr>
        </p:nvGraphicFramePr>
        <p:xfrm>
          <a:off x="163513" y="809270"/>
          <a:ext cx="11750675" cy="514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Sylinder 5"/>
          <p:cNvSpPr txBox="1"/>
          <p:nvPr/>
        </p:nvSpPr>
        <p:spPr>
          <a:xfrm>
            <a:off x="351226" y="1186903"/>
            <a:ext cx="2083391" cy="369332"/>
          </a:xfrm>
          <a:prstGeom prst="rect">
            <a:avLst/>
          </a:prstGeom>
          <a:noFill/>
        </p:spPr>
        <p:txBody>
          <a:bodyPr wrap="none" rtlCol="0">
            <a:spAutoFit/>
          </a:bodyPr>
          <a:lstStyle/>
          <a:p>
            <a:r>
              <a:rPr lang="nb-NO" dirty="0" smtClean="0"/>
              <a:t>Dette forsøker vi nå:</a:t>
            </a:r>
            <a:endParaRPr lang="nb-NO" dirty="0"/>
          </a:p>
        </p:txBody>
      </p:sp>
    </p:spTree>
    <p:extLst>
      <p:ext uri="{BB962C8B-B14F-4D97-AF65-F5344CB8AC3E}">
        <p14:creationId xmlns:p14="http://schemas.microsoft.com/office/powerpoint/2010/main" val="170068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Endrede vedtak siden sist:</a:t>
            </a:r>
            <a:endParaRPr lang="nb-NO" dirty="0"/>
          </a:p>
        </p:txBody>
      </p:sp>
      <p:sp>
        <p:nvSpPr>
          <p:cNvPr id="3" name="Plassholder for innhold 2"/>
          <p:cNvSpPr>
            <a:spLocks noGrp="1"/>
          </p:cNvSpPr>
          <p:nvPr>
            <p:ph idx="1"/>
          </p:nvPr>
        </p:nvSpPr>
        <p:spPr>
          <a:xfrm>
            <a:off x="163006" y="1117601"/>
            <a:ext cx="11751113" cy="5058630"/>
          </a:xfrm>
        </p:spPr>
        <p:txBody>
          <a:bodyPr>
            <a:normAutofit/>
          </a:bodyPr>
          <a:lstStyle/>
          <a:p>
            <a:r>
              <a:rPr lang="nb-NO" dirty="0" smtClean="0"/>
              <a:t>Serveringssteder</a:t>
            </a:r>
          </a:p>
          <a:p>
            <a:pPr lvl="1"/>
            <a:r>
              <a:rPr lang="nb-NO" dirty="0" smtClean="0"/>
              <a:t>Nasjonale normer: ikke lokale restriksjoner. </a:t>
            </a:r>
          </a:p>
          <a:p>
            <a:pPr marL="457200" lvl="1" indent="0">
              <a:buNone/>
            </a:pPr>
            <a:endParaRPr lang="nb-NO" dirty="0"/>
          </a:p>
          <a:p>
            <a:r>
              <a:rPr lang="nb-NO" dirty="0" smtClean="0"/>
              <a:t>Campingplasser</a:t>
            </a:r>
          </a:p>
          <a:p>
            <a:pPr lvl="1"/>
            <a:r>
              <a:rPr lang="nb-NO" dirty="0" smtClean="0"/>
              <a:t>Faste plasser fritt bruk. </a:t>
            </a:r>
          </a:p>
          <a:p>
            <a:pPr lvl="1"/>
            <a:r>
              <a:rPr lang="nb-NO" dirty="0" smtClean="0"/>
              <a:t>15.juni 2020 åpent for alle plasser, men </a:t>
            </a:r>
            <a:r>
              <a:rPr lang="nb-NO" dirty="0" err="1" smtClean="0"/>
              <a:t>obs.krysingspunkt</a:t>
            </a:r>
            <a:r>
              <a:rPr lang="nb-NO" dirty="0" smtClean="0"/>
              <a:t> og sanitæranlegg.</a:t>
            </a:r>
          </a:p>
          <a:p>
            <a:pPr marL="457200" lvl="1" indent="0">
              <a:buNone/>
            </a:pPr>
            <a:endParaRPr lang="nb-NO" dirty="0" smtClean="0"/>
          </a:p>
          <a:p>
            <a:r>
              <a:rPr lang="nb-NO" dirty="0" smtClean="0"/>
              <a:t>ABC racing, tilsyn i onsdag</a:t>
            </a:r>
          </a:p>
          <a:p>
            <a:pPr marL="0" indent="0">
              <a:buNone/>
            </a:pPr>
            <a:endParaRPr lang="nb-NO" dirty="0"/>
          </a:p>
        </p:txBody>
      </p:sp>
    </p:spTree>
    <p:extLst>
      <p:ext uri="{BB962C8B-B14F-4D97-AF65-F5344CB8AC3E}">
        <p14:creationId xmlns:p14="http://schemas.microsoft.com/office/powerpoint/2010/main" val="368245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sz="half" idx="1"/>
          </p:nvPr>
        </p:nvSpPr>
        <p:spPr>
          <a:xfrm>
            <a:off x="609600" y="1252026"/>
            <a:ext cx="8077200" cy="4874138"/>
          </a:xfrm>
        </p:spPr>
        <p:txBody>
          <a:bodyPr/>
          <a:lstStyle/>
          <a:p>
            <a:r>
              <a:rPr lang="nb-NO" dirty="0" smtClean="0"/>
              <a:t>Hva er viktigst</a:t>
            </a:r>
          </a:p>
          <a:p>
            <a:r>
              <a:rPr lang="nb-NO" dirty="0" smtClean="0"/>
              <a:t>Fhi siste risikovurdering</a:t>
            </a:r>
          </a:p>
          <a:p>
            <a:r>
              <a:rPr lang="nb-NO" dirty="0" smtClean="0"/>
              <a:t>Tallene</a:t>
            </a:r>
          </a:p>
          <a:p>
            <a:r>
              <a:rPr lang="nb-NO" dirty="0" smtClean="0"/>
              <a:t>En historie om en </a:t>
            </a:r>
            <a:r>
              <a:rPr lang="nb-NO" dirty="0" err="1" smtClean="0"/>
              <a:t>cluster</a:t>
            </a:r>
            <a:endParaRPr lang="nb-NO" dirty="0" smtClean="0"/>
          </a:p>
          <a:p>
            <a:r>
              <a:rPr lang="nb-NO" dirty="0" smtClean="0"/>
              <a:t>Hvordan håndteres dette i Ringerike kommune</a:t>
            </a:r>
          </a:p>
          <a:p>
            <a:pPr lvl="1"/>
            <a:r>
              <a:rPr lang="nb-NO" dirty="0" smtClean="0"/>
              <a:t>Smitteoppsporing</a:t>
            </a:r>
          </a:p>
          <a:p>
            <a:pPr lvl="1"/>
            <a:r>
              <a:rPr lang="nb-NO" dirty="0" smtClean="0"/>
              <a:t>Næringsliv</a:t>
            </a:r>
          </a:p>
          <a:p>
            <a:pPr lvl="1"/>
            <a:r>
              <a:rPr lang="nb-NO" dirty="0" smtClean="0"/>
              <a:t>Interkommunalt</a:t>
            </a:r>
          </a:p>
          <a:p>
            <a:r>
              <a:rPr lang="nb-NO" dirty="0" smtClean="0"/>
              <a:t>Avslutning</a:t>
            </a:r>
          </a:p>
          <a:p>
            <a:pPr lvl="1"/>
            <a:endParaRPr lang="nb-NO" dirty="0" smtClean="0"/>
          </a:p>
          <a:p>
            <a:endParaRPr lang="nb-NO" dirty="0"/>
          </a:p>
        </p:txBody>
      </p:sp>
      <p:pic>
        <p:nvPicPr>
          <p:cNvPr id="7" name="Plassholder for innhol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33912" y="1293976"/>
            <a:ext cx="2857500" cy="1543050"/>
          </a:xfrm>
        </p:spPr>
      </p:pic>
    </p:spTree>
    <p:extLst>
      <p:ext uri="{BB962C8B-B14F-4D97-AF65-F5344CB8AC3E}">
        <p14:creationId xmlns:p14="http://schemas.microsoft.com/office/powerpoint/2010/main" val="370696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007" y="202944"/>
            <a:ext cx="11185574" cy="513962"/>
          </a:xfrm>
        </p:spPr>
        <p:txBody>
          <a:bodyPr/>
          <a:lstStyle/>
          <a:p>
            <a:r>
              <a:rPr lang="nb-NO" dirty="0" smtClean="0"/>
              <a:t>Dagens interkommunale løsning - </a:t>
            </a:r>
            <a:r>
              <a:rPr lang="nb-NO" dirty="0"/>
              <a:t>Hole, Jevnaker, Ringerike. </a:t>
            </a:r>
            <a:r>
              <a:rPr lang="nb-NO" dirty="0" smtClean="0"/>
              <a:t/>
            </a:r>
            <a:br>
              <a:rPr lang="nb-NO" dirty="0" smtClean="0"/>
            </a:br>
            <a:r>
              <a:rPr lang="nb-NO" dirty="0" smtClean="0"/>
              <a:t>Fra 16.mars 2020-</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805003284"/>
              </p:ext>
            </p:extLst>
          </p:nvPr>
        </p:nvGraphicFramePr>
        <p:xfrm>
          <a:off x="163513" y="1323975"/>
          <a:ext cx="11750675" cy="485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02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VIKTIGST NÅ</a:t>
            </a:r>
            <a:endParaRPr lang="nb-NO" dirty="0"/>
          </a:p>
        </p:txBody>
      </p:sp>
      <p:sp>
        <p:nvSpPr>
          <p:cNvPr id="3" name="Plassholder for innhold 2"/>
          <p:cNvSpPr>
            <a:spLocks noGrp="1"/>
          </p:cNvSpPr>
          <p:nvPr>
            <p:ph idx="1"/>
          </p:nvPr>
        </p:nvSpPr>
        <p:spPr/>
        <p:txBody>
          <a:bodyPr/>
          <a:lstStyle/>
          <a:p>
            <a:r>
              <a:rPr lang="nb-NO" dirty="0" smtClean="0"/>
              <a:t>HÅNDHYGIENE </a:t>
            </a:r>
          </a:p>
          <a:p>
            <a:endParaRPr lang="nb-NO" dirty="0"/>
          </a:p>
          <a:p>
            <a:r>
              <a:rPr lang="nb-NO" dirty="0" smtClean="0"/>
              <a:t>BLI HJEMME, NÅR DU ER SYK</a:t>
            </a:r>
          </a:p>
          <a:p>
            <a:pPr marL="0" indent="0">
              <a:buNone/>
            </a:pPr>
            <a:endParaRPr lang="nb-NO" dirty="0"/>
          </a:p>
          <a:p>
            <a:r>
              <a:rPr lang="nb-NO" dirty="0"/>
              <a:t>KOHORT</a:t>
            </a:r>
          </a:p>
          <a:p>
            <a:endParaRPr lang="nb-NO" dirty="0"/>
          </a:p>
          <a:p>
            <a:r>
              <a:rPr lang="nb-NO" dirty="0"/>
              <a:t>AVSTAND ( obs.: felles kontorer, sanitæranlegg, lunsjpauser, møter).</a:t>
            </a:r>
          </a:p>
          <a:p>
            <a:endParaRPr lang="nb-NO" dirty="0" smtClean="0"/>
          </a:p>
        </p:txBody>
      </p:sp>
      <p:sp>
        <p:nvSpPr>
          <p:cNvPr id="4" name="TekstSylinder 3"/>
          <p:cNvSpPr txBox="1"/>
          <p:nvPr/>
        </p:nvSpPr>
        <p:spPr>
          <a:xfrm>
            <a:off x="7523844" y="803564"/>
            <a:ext cx="3685624" cy="1077218"/>
          </a:xfrm>
          <a:prstGeom prst="rect">
            <a:avLst/>
          </a:prstGeom>
          <a:solidFill>
            <a:schemeClr val="accent3">
              <a:lumMod val="20000"/>
              <a:lumOff val="80000"/>
            </a:schemeClr>
          </a:solidFill>
          <a:ln w="19050">
            <a:solidFill>
              <a:schemeClr val="tx1"/>
            </a:solidFill>
          </a:ln>
        </p:spPr>
        <p:txBody>
          <a:bodyPr wrap="none" rtlCol="0">
            <a:spAutoFit/>
          </a:bodyPr>
          <a:lstStyle/>
          <a:p>
            <a:r>
              <a:rPr lang="nb-NO" sz="3200" b="1" dirty="0" smtClean="0">
                <a:solidFill>
                  <a:srgbClr val="FF0000"/>
                </a:solidFill>
              </a:rPr>
              <a:t>BUILD IT BACK</a:t>
            </a:r>
          </a:p>
          <a:p>
            <a:r>
              <a:rPr lang="nb-NO" sz="3200" b="1" dirty="0">
                <a:solidFill>
                  <a:srgbClr val="FF0000"/>
                </a:solidFill>
              </a:rPr>
              <a:t>	</a:t>
            </a:r>
            <a:r>
              <a:rPr lang="nb-NO" sz="3200" b="1" dirty="0" smtClean="0">
                <a:solidFill>
                  <a:srgbClr val="FF0000"/>
                </a:solidFill>
              </a:rPr>
              <a:t>		</a:t>
            </a:r>
            <a:r>
              <a:rPr lang="nb-NO" sz="1000" b="1" dirty="0" smtClean="0">
                <a:solidFill>
                  <a:srgbClr val="FF0000"/>
                </a:solidFill>
              </a:rPr>
              <a:t>(FN; Erik Solheim aftenposten 10.05.20)</a:t>
            </a:r>
            <a:endParaRPr lang="nb-NO" sz="1000" b="1" dirty="0">
              <a:solidFill>
                <a:srgbClr val="FF0000"/>
              </a:solidFill>
            </a:endParaRPr>
          </a:p>
        </p:txBody>
      </p:sp>
    </p:spTree>
    <p:extLst>
      <p:ext uri="{BB962C8B-B14F-4D97-AF65-F5344CB8AC3E}">
        <p14:creationId xmlns:p14="http://schemas.microsoft.com/office/powerpoint/2010/main" val="357035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VIKTIGST NÅ</a:t>
            </a:r>
            <a:endParaRPr lang="nb-NO" dirty="0"/>
          </a:p>
        </p:txBody>
      </p:sp>
      <p:sp>
        <p:nvSpPr>
          <p:cNvPr id="3" name="Plassholder for innhold 2"/>
          <p:cNvSpPr>
            <a:spLocks noGrp="1"/>
          </p:cNvSpPr>
          <p:nvPr>
            <p:ph idx="1"/>
          </p:nvPr>
        </p:nvSpPr>
        <p:spPr/>
        <p:txBody>
          <a:bodyPr/>
          <a:lstStyle/>
          <a:p>
            <a:r>
              <a:rPr lang="nb-NO" dirty="0" smtClean="0"/>
              <a:t>HÅNDHYGIENE </a:t>
            </a:r>
          </a:p>
          <a:p>
            <a:endParaRPr lang="nb-NO" dirty="0"/>
          </a:p>
          <a:p>
            <a:r>
              <a:rPr lang="nb-NO" dirty="0" smtClean="0"/>
              <a:t>BLI HJEMME, NÅR DU ER SYK</a:t>
            </a:r>
          </a:p>
          <a:p>
            <a:pPr marL="0" indent="0">
              <a:buNone/>
            </a:pPr>
            <a:endParaRPr lang="nb-NO" dirty="0"/>
          </a:p>
          <a:p>
            <a:r>
              <a:rPr lang="nb-NO" dirty="0"/>
              <a:t>KOHORT</a:t>
            </a:r>
          </a:p>
          <a:p>
            <a:endParaRPr lang="nb-NO" dirty="0"/>
          </a:p>
          <a:p>
            <a:r>
              <a:rPr lang="nb-NO" dirty="0"/>
              <a:t>AVSTAND ( obs.: felles kontorer, sanitæranlegg, lunsjpauser, møter).</a:t>
            </a:r>
          </a:p>
          <a:p>
            <a:endParaRPr lang="nb-NO" dirty="0" smtClean="0"/>
          </a:p>
        </p:txBody>
      </p:sp>
      <p:sp>
        <p:nvSpPr>
          <p:cNvPr id="4" name="TekstSylinder 3"/>
          <p:cNvSpPr txBox="1"/>
          <p:nvPr/>
        </p:nvSpPr>
        <p:spPr>
          <a:xfrm>
            <a:off x="7523844" y="803564"/>
            <a:ext cx="3685624" cy="1077218"/>
          </a:xfrm>
          <a:prstGeom prst="rect">
            <a:avLst/>
          </a:prstGeom>
          <a:solidFill>
            <a:schemeClr val="accent3">
              <a:lumMod val="20000"/>
              <a:lumOff val="80000"/>
            </a:schemeClr>
          </a:solidFill>
          <a:ln w="19050">
            <a:solidFill>
              <a:schemeClr val="tx1"/>
            </a:solidFill>
          </a:ln>
        </p:spPr>
        <p:txBody>
          <a:bodyPr wrap="none" rtlCol="0">
            <a:spAutoFit/>
          </a:bodyPr>
          <a:lstStyle/>
          <a:p>
            <a:r>
              <a:rPr lang="nb-NO" sz="3200" b="1" dirty="0" smtClean="0">
                <a:solidFill>
                  <a:srgbClr val="FF0000"/>
                </a:solidFill>
              </a:rPr>
              <a:t>BUILD IT BACK</a:t>
            </a:r>
          </a:p>
          <a:p>
            <a:r>
              <a:rPr lang="nb-NO" sz="3200" b="1" dirty="0">
                <a:solidFill>
                  <a:srgbClr val="FF0000"/>
                </a:solidFill>
              </a:rPr>
              <a:t>	</a:t>
            </a:r>
            <a:r>
              <a:rPr lang="nb-NO" sz="3200" b="1" dirty="0" smtClean="0">
                <a:solidFill>
                  <a:srgbClr val="FF0000"/>
                </a:solidFill>
              </a:rPr>
              <a:t>		</a:t>
            </a:r>
            <a:r>
              <a:rPr lang="nb-NO" sz="1000" b="1" dirty="0" smtClean="0">
                <a:solidFill>
                  <a:srgbClr val="FF0000"/>
                </a:solidFill>
              </a:rPr>
              <a:t>(FN; Erik Solheim aftenposten 10.05.20)</a:t>
            </a:r>
            <a:endParaRPr lang="nb-NO" sz="1000" b="1" dirty="0">
              <a:solidFill>
                <a:srgbClr val="FF0000"/>
              </a:solidFill>
            </a:endParaRPr>
          </a:p>
        </p:txBody>
      </p:sp>
    </p:spTree>
    <p:extLst>
      <p:ext uri="{BB962C8B-B14F-4D97-AF65-F5344CB8AC3E}">
        <p14:creationId xmlns:p14="http://schemas.microsoft.com/office/powerpoint/2010/main" val="38825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Fhi : 5 tiltakspunkt – vekting </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090624135"/>
              </p:ext>
            </p:extLst>
          </p:nvPr>
        </p:nvGraphicFramePr>
        <p:xfrm>
          <a:off x="163513" y="1323975"/>
          <a:ext cx="11750675" cy="485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Sylinder 4"/>
          <p:cNvSpPr txBox="1"/>
          <p:nvPr/>
        </p:nvSpPr>
        <p:spPr>
          <a:xfrm>
            <a:off x="316708" y="962664"/>
            <a:ext cx="4496487" cy="369332"/>
          </a:xfrm>
          <a:prstGeom prst="rect">
            <a:avLst/>
          </a:prstGeom>
          <a:noFill/>
        </p:spPr>
        <p:txBody>
          <a:bodyPr wrap="none" rtlCol="0">
            <a:spAutoFit/>
          </a:bodyPr>
          <a:lstStyle/>
          <a:p>
            <a:r>
              <a:rPr lang="nb-NO" b="1" dirty="0" smtClean="0"/>
              <a:t>2 fokus områder: Smittevern og kontaktflater</a:t>
            </a:r>
            <a:endParaRPr lang="nb-NO" b="1" dirty="0"/>
          </a:p>
        </p:txBody>
      </p:sp>
    </p:spTree>
    <p:extLst>
      <p:ext uri="{BB962C8B-B14F-4D97-AF65-F5344CB8AC3E}">
        <p14:creationId xmlns:p14="http://schemas.microsoft.com/office/powerpoint/2010/main" val="170238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FHIs</a:t>
            </a:r>
            <a:r>
              <a:rPr lang="nb-NO" dirty="0" smtClean="0"/>
              <a:t> risikovurdering 7.mai 2020: Situasjonen nå</a:t>
            </a:r>
            <a:endParaRPr lang="nb-NO" dirty="0"/>
          </a:p>
        </p:txBody>
      </p:sp>
      <p:sp>
        <p:nvSpPr>
          <p:cNvPr id="3" name="Plassholder for innhold 2"/>
          <p:cNvSpPr>
            <a:spLocks noGrp="1"/>
          </p:cNvSpPr>
          <p:nvPr>
            <p:ph idx="1"/>
          </p:nvPr>
        </p:nvSpPr>
        <p:spPr>
          <a:xfrm>
            <a:off x="163006" y="1010653"/>
            <a:ext cx="11751113" cy="5165577"/>
          </a:xfrm>
        </p:spPr>
        <p:txBody>
          <a:bodyPr>
            <a:normAutofit fontScale="85000" lnSpcReduction="20000"/>
          </a:bodyPr>
          <a:lstStyle/>
          <a:p>
            <a:r>
              <a:rPr lang="nb-NO" dirty="0"/>
              <a:t>Norge er fremdeles i det vi beskriver som </a:t>
            </a:r>
            <a:r>
              <a:rPr lang="nb-NO" b="1" dirty="0"/>
              <a:t>fase 2 </a:t>
            </a:r>
            <a:r>
              <a:rPr lang="nb-NO" dirty="0"/>
              <a:t>som karakteriseres ved at de fleste nye tilfellene er smittet i Norge, og at det finnes flere klynger med minst tre ledd av innenlands smitte, mens deler av landet har lite smitte og kan sies å være i fase 1</a:t>
            </a:r>
            <a:r>
              <a:rPr lang="nb-NO" dirty="0" smtClean="0"/>
              <a:t>.</a:t>
            </a:r>
          </a:p>
          <a:p>
            <a:r>
              <a:rPr lang="nb-NO" dirty="0" smtClean="0"/>
              <a:t>Regner </a:t>
            </a:r>
            <a:r>
              <a:rPr lang="nb-NO" dirty="0"/>
              <a:t>med at </a:t>
            </a:r>
            <a:r>
              <a:rPr lang="nb-NO" b="1" dirty="0"/>
              <a:t>minst 1 % av alle smittede vil ha behov for sykehusinnleggelse</a:t>
            </a:r>
            <a:r>
              <a:rPr lang="nb-NO" dirty="0"/>
              <a:t>, og at rundt en firedel av disse vil ha behov for mekanisk pustehjelp</a:t>
            </a:r>
            <a:r>
              <a:rPr lang="nb-NO" dirty="0" smtClean="0"/>
              <a:t>. (Anslag tidligere: 42 % av befolkningen smittet, </a:t>
            </a:r>
            <a:r>
              <a:rPr lang="nb-NO" b="1" dirty="0" smtClean="0"/>
              <a:t>14 % av smittede vil ha behov for medisinsk vurdering = ca.300.000</a:t>
            </a:r>
            <a:r>
              <a:rPr lang="nb-NO" dirty="0" smtClean="0"/>
              <a:t>).</a:t>
            </a:r>
          </a:p>
          <a:p>
            <a:r>
              <a:rPr lang="nb-NO" dirty="0"/>
              <a:t>Inntil videre anbefaler FHI at kommuner og sykehus fortsatt planlegger for </a:t>
            </a:r>
            <a:r>
              <a:rPr lang="nb-NO" b="1" dirty="0"/>
              <a:t>en epidemi som varer om lag et år </a:t>
            </a:r>
            <a:r>
              <a:rPr lang="nb-NO" dirty="0"/>
              <a:t>og som på toppen medfører samtidig:</a:t>
            </a:r>
          </a:p>
          <a:p>
            <a:pPr lvl="3"/>
            <a:r>
              <a:rPr lang="nb-NO" dirty="0"/>
              <a:t>29 000 – 36 000 syke</a:t>
            </a:r>
          </a:p>
          <a:p>
            <a:pPr lvl="3"/>
            <a:r>
              <a:rPr lang="nb-NO" dirty="0"/>
              <a:t>1 700 – 4 500 på sykehus</a:t>
            </a:r>
          </a:p>
          <a:p>
            <a:pPr lvl="3"/>
            <a:r>
              <a:rPr lang="nb-NO" dirty="0"/>
              <a:t>600 – 1 200 på intensivavdeling</a:t>
            </a:r>
          </a:p>
          <a:p>
            <a:endParaRPr lang="nb-NO" dirty="0"/>
          </a:p>
        </p:txBody>
      </p:sp>
    </p:spTree>
    <p:extLst>
      <p:ext uri="{BB962C8B-B14F-4D97-AF65-F5344CB8AC3E}">
        <p14:creationId xmlns:p14="http://schemas.microsoft.com/office/powerpoint/2010/main" val="16946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FHIs</a:t>
            </a:r>
            <a:r>
              <a:rPr lang="nb-NO" dirty="0" smtClean="0"/>
              <a:t> risikovurdering 7.mai 2020 – i Norge</a:t>
            </a:r>
            <a:endParaRPr lang="nb-NO" dirty="0"/>
          </a:p>
        </p:txBody>
      </p:sp>
      <p:sp>
        <p:nvSpPr>
          <p:cNvPr id="3" name="Plassholder for innhold 2"/>
          <p:cNvSpPr>
            <a:spLocks noGrp="1"/>
          </p:cNvSpPr>
          <p:nvPr>
            <p:ph idx="1"/>
          </p:nvPr>
        </p:nvSpPr>
        <p:spPr>
          <a:xfrm>
            <a:off x="163006" y="970547"/>
            <a:ext cx="11751113" cy="5205683"/>
          </a:xfrm>
        </p:spPr>
        <p:txBody>
          <a:bodyPr>
            <a:normAutofit fontScale="85000" lnSpcReduction="20000"/>
          </a:bodyPr>
          <a:lstStyle/>
          <a:p>
            <a:r>
              <a:rPr lang="nb-NO" dirty="0"/>
              <a:t>Sannsynligheten for import av </a:t>
            </a:r>
            <a:r>
              <a:rPr lang="nb-NO" dirty="0" smtClean="0"/>
              <a:t>tilfeller: moderat</a:t>
            </a:r>
            <a:r>
              <a:rPr lang="nb-NO" dirty="0"/>
              <a:t>. </a:t>
            </a:r>
            <a:r>
              <a:rPr lang="nb-NO" dirty="0" smtClean="0"/>
              <a:t>Konsekvensene : moderate</a:t>
            </a:r>
            <a:r>
              <a:rPr lang="nb-NO" dirty="0"/>
              <a:t>. </a:t>
            </a:r>
            <a:r>
              <a:rPr lang="nb-NO" b="1" dirty="0" err="1" smtClean="0"/>
              <a:t>Konkl</a:t>
            </a:r>
            <a:r>
              <a:rPr lang="nb-NO" b="1" dirty="0" smtClean="0"/>
              <a:t>.: Risikoen </a:t>
            </a:r>
            <a:r>
              <a:rPr lang="nb-NO" b="1" dirty="0"/>
              <a:t>ved import til Norge </a:t>
            </a:r>
            <a:r>
              <a:rPr lang="nb-NO" b="1" dirty="0" smtClean="0"/>
              <a:t>vurderes derfor </a:t>
            </a:r>
            <a:r>
              <a:rPr lang="nb-NO" b="1" dirty="0"/>
              <a:t>nå som moderat.</a:t>
            </a:r>
            <a:endParaRPr lang="nb-NO" b="1" dirty="0" smtClean="0"/>
          </a:p>
          <a:p>
            <a:r>
              <a:rPr lang="nb-NO" dirty="0" smtClean="0"/>
              <a:t>Sannsynligheten </a:t>
            </a:r>
            <a:r>
              <a:rPr lang="nb-NO" dirty="0"/>
              <a:t>for </a:t>
            </a:r>
            <a:r>
              <a:rPr lang="nb-NO" dirty="0" smtClean="0"/>
              <a:t>spredning: moderat</a:t>
            </a:r>
            <a:r>
              <a:rPr lang="nb-NO" dirty="0"/>
              <a:t>. </a:t>
            </a:r>
            <a:r>
              <a:rPr lang="nb-NO" dirty="0" smtClean="0"/>
              <a:t>Konsekvensene: moderate</a:t>
            </a:r>
            <a:r>
              <a:rPr lang="nb-NO" dirty="0"/>
              <a:t>. </a:t>
            </a:r>
            <a:r>
              <a:rPr lang="nb-NO" b="1" dirty="0" err="1" smtClean="0"/>
              <a:t>Konkl</a:t>
            </a:r>
            <a:r>
              <a:rPr lang="nb-NO" b="1" dirty="0" smtClean="0"/>
              <a:t>: Risikoen </a:t>
            </a:r>
            <a:r>
              <a:rPr lang="nb-NO" b="1" dirty="0"/>
              <a:t>ved spredning i Norge </a:t>
            </a:r>
            <a:r>
              <a:rPr lang="nb-NO" b="1" dirty="0" smtClean="0"/>
              <a:t>vurderes derfor </a:t>
            </a:r>
            <a:r>
              <a:rPr lang="nb-NO" b="1" dirty="0"/>
              <a:t>nå som moderat</a:t>
            </a:r>
            <a:r>
              <a:rPr lang="nb-NO" b="1" dirty="0" smtClean="0"/>
              <a:t>.</a:t>
            </a:r>
          </a:p>
          <a:p>
            <a:pPr marL="0" indent="0">
              <a:buNone/>
            </a:pPr>
            <a:endParaRPr lang="nb-NO" b="1" dirty="0"/>
          </a:p>
          <a:p>
            <a:r>
              <a:rPr lang="nb-NO" dirty="0"/>
              <a:t>Det overordnede målet bør være at sykdomsbyrden av epidemien skal forbli lav, </a:t>
            </a:r>
            <a:r>
              <a:rPr lang="nb-NO" dirty="0" smtClean="0"/>
              <a:t>helsetjenesten skal </a:t>
            </a:r>
            <a:r>
              <a:rPr lang="nb-NO" dirty="0"/>
              <a:t>ikke overbelastes, og uheldige ringvirkninger og kostnader av </a:t>
            </a:r>
            <a:r>
              <a:rPr lang="nb-NO" dirty="0" smtClean="0"/>
              <a:t>smitteverntiltakene skal </a:t>
            </a:r>
            <a:r>
              <a:rPr lang="nb-NO" dirty="0"/>
              <a:t>være lave. </a:t>
            </a:r>
            <a:r>
              <a:rPr lang="nb-NO" b="1" dirty="0"/>
              <a:t>For å oppnå dette må strategien være dynamisk</a:t>
            </a:r>
            <a:r>
              <a:rPr lang="nb-NO" dirty="0"/>
              <a:t>: tiltakene </a:t>
            </a:r>
            <a:r>
              <a:rPr lang="nb-NO" dirty="0" smtClean="0"/>
              <a:t>må justeres </a:t>
            </a:r>
            <a:r>
              <a:rPr lang="nb-NO" dirty="0"/>
              <a:t>etter utvikling av epidemien og kunnskapen</a:t>
            </a:r>
            <a:r>
              <a:rPr lang="nb-NO" dirty="0" smtClean="0"/>
              <a:t>.</a:t>
            </a:r>
          </a:p>
          <a:p>
            <a:r>
              <a:rPr lang="nb-NO" dirty="0" smtClean="0"/>
              <a:t>Løsningen må være </a:t>
            </a:r>
            <a:r>
              <a:rPr lang="nb-NO" b="1" dirty="0" smtClean="0"/>
              <a:t>integrert </a:t>
            </a:r>
            <a:r>
              <a:rPr lang="nb-NO" dirty="0" smtClean="0"/>
              <a:t>slik ordinære helsetjenesters kapasitet ikke ødelegges</a:t>
            </a:r>
            <a:endParaRPr lang="nb-NO" dirty="0"/>
          </a:p>
        </p:txBody>
      </p:sp>
    </p:spTree>
    <p:extLst>
      <p:ext uri="{BB962C8B-B14F-4D97-AF65-F5344CB8AC3E}">
        <p14:creationId xmlns:p14="http://schemas.microsoft.com/office/powerpoint/2010/main" val="93622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Noen tall – forholdstall (Fhi sin </a:t>
            </a:r>
            <a:r>
              <a:rPr lang="nb-NO" dirty="0" err="1" smtClean="0"/>
              <a:t>risikovurd</a:t>
            </a:r>
            <a:r>
              <a:rPr lang="nb-NO" dirty="0" smtClean="0"/>
              <a:t>.: 7.feb.2020)</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RE = 0, 63</a:t>
            </a:r>
          </a:p>
          <a:p>
            <a:r>
              <a:rPr lang="nb-NO" dirty="0" smtClean="0"/>
              <a:t>Estimert: Antall </a:t>
            </a:r>
            <a:r>
              <a:rPr lang="nb-NO" dirty="0"/>
              <a:t>smittet om lag 50 600 tilfeller av covid-19 (tilsvarende rett under 1 % av befolkningen</a:t>
            </a:r>
            <a:r>
              <a:rPr lang="nb-NO" dirty="0" smtClean="0"/>
              <a:t>),</a:t>
            </a:r>
          </a:p>
          <a:p>
            <a:r>
              <a:rPr lang="nb-NO" dirty="0" smtClean="0"/>
              <a:t>Derav er </a:t>
            </a:r>
            <a:r>
              <a:rPr lang="nb-NO" dirty="0"/>
              <a:t>16 % </a:t>
            </a:r>
            <a:r>
              <a:rPr lang="nb-NO" dirty="0" smtClean="0"/>
              <a:t>er diagnostisert : 162/100000 innb</a:t>
            </a:r>
            <a:r>
              <a:rPr lang="nb-NO" dirty="0" smtClean="0"/>
              <a:t>.</a:t>
            </a:r>
            <a:endParaRPr lang="nb-NO" dirty="0" smtClean="0"/>
          </a:p>
          <a:p>
            <a:r>
              <a:rPr lang="nb-NO" dirty="0" smtClean="0"/>
              <a:t>Dødsfall 3,9/100000 innb. (sv.t.0,04 promille av </a:t>
            </a:r>
            <a:r>
              <a:rPr lang="nb-NO" dirty="0" err="1" smtClean="0"/>
              <a:t>befolkn</a:t>
            </a:r>
            <a:r>
              <a:rPr lang="nb-NO" dirty="0" smtClean="0"/>
              <a:t>., 60 % på sykehjem)</a:t>
            </a:r>
            <a:endParaRPr lang="nb-NO" dirty="0"/>
          </a:p>
          <a:p>
            <a:r>
              <a:rPr lang="nb-NO" dirty="0" smtClean="0"/>
              <a:t>Hva er </a:t>
            </a:r>
            <a:r>
              <a:rPr lang="nb-NO" dirty="0"/>
              <a:t>sandsynligheten for at en er </a:t>
            </a:r>
            <a:r>
              <a:rPr lang="nb-NO" dirty="0" smtClean="0"/>
              <a:t>smittet?</a:t>
            </a:r>
          </a:p>
          <a:p>
            <a:pPr marL="0" indent="0">
              <a:buNone/>
            </a:pPr>
            <a:r>
              <a:rPr lang="nb-NO" dirty="0"/>
              <a:t>	</a:t>
            </a:r>
            <a:r>
              <a:rPr lang="nb-NO" dirty="0" smtClean="0"/>
              <a:t> </a:t>
            </a:r>
            <a:r>
              <a:rPr lang="nb-NO" dirty="0"/>
              <a:t>Med en </a:t>
            </a:r>
            <a:r>
              <a:rPr lang="nb-NO" dirty="0" smtClean="0"/>
              <a:t>punkt-prevalens </a:t>
            </a:r>
            <a:r>
              <a:rPr lang="nb-NO" dirty="0"/>
              <a:t>på 0,001 (0,1 %) vil det være 0,5 % </a:t>
            </a:r>
            <a:r>
              <a:rPr lang="nb-NO" dirty="0" smtClean="0"/>
              <a:t>	sannsynlighet </a:t>
            </a:r>
            <a:r>
              <a:rPr lang="nb-NO" dirty="0"/>
              <a:t>for at det er minst én smittet person i ei gruppe på </a:t>
            </a:r>
            <a:r>
              <a:rPr lang="nb-NO" dirty="0" smtClean="0"/>
              <a:t>	5</a:t>
            </a:r>
            <a:r>
              <a:rPr lang="nb-NO" dirty="0"/>
              <a:t>; 4,9 % i ei gruppe på 50 og 39,4 % i ei gruppe på 500.</a:t>
            </a:r>
          </a:p>
        </p:txBody>
      </p:sp>
    </p:spTree>
    <p:extLst>
      <p:ext uri="{BB962C8B-B14F-4D97-AF65-F5344CB8AC3E}">
        <p14:creationId xmlns:p14="http://schemas.microsoft.com/office/powerpoint/2010/main" val="1134924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Prognose  - R-tallet</a:t>
            </a:r>
            <a:endParaRPr lang="nb-NO" dirty="0"/>
          </a:p>
        </p:txBody>
      </p:sp>
      <p:sp>
        <p:nvSpPr>
          <p:cNvPr id="5" name="Plassholder for tekst 4"/>
          <p:cNvSpPr>
            <a:spLocks noGrp="1"/>
          </p:cNvSpPr>
          <p:nvPr>
            <p:ph type="body" sz="quarter" idx="3"/>
          </p:nvPr>
        </p:nvSpPr>
        <p:spPr/>
        <p:txBody>
          <a:bodyPr/>
          <a:lstStyle/>
          <a:p>
            <a:r>
              <a:rPr lang="nb-NO" dirty="0" smtClean="0"/>
              <a:t>RE tallet siden mars</a:t>
            </a:r>
            <a:endParaRPr lang="nb-NO" dirty="0"/>
          </a:p>
        </p:txBody>
      </p:sp>
      <p:sp>
        <p:nvSpPr>
          <p:cNvPr id="6" name="Plassholder for innhold 5"/>
          <p:cNvSpPr>
            <a:spLocks noGrp="1"/>
          </p:cNvSpPr>
          <p:nvPr>
            <p:ph sz="quarter" idx="4"/>
          </p:nvPr>
        </p:nvSpPr>
        <p:spPr/>
        <p:txBody>
          <a:bodyPr/>
          <a:lstStyle/>
          <a:p>
            <a:r>
              <a:rPr lang="nb-NO" dirty="0" smtClean="0"/>
              <a:t>Frem til 14.mars		3,1</a:t>
            </a:r>
          </a:p>
          <a:p>
            <a:r>
              <a:rPr lang="nb-NO" dirty="0" smtClean="0"/>
              <a:t>15.mars – 				0,67</a:t>
            </a:r>
          </a:p>
          <a:p>
            <a:r>
              <a:rPr lang="nb-NO" dirty="0" smtClean="0"/>
              <a:t>20.april -				0,64</a:t>
            </a:r>
            <a:endParaRPr lang="nb-NO" dirty="0"/>
          </a:p>
        </p:txBody>
      </p:sp>
      <p:pic>
        <p:nvPicPr>
          <p:cNvPr id="7" name="Plassholder for innhold 9"/>
          <p:cNvPicPr>
            <a:picLocks noGrp="1" noChangeAspect="1"/>
          </p:cNvPicPr>
          <p:nvPr>
            <p:ph sz="half" idx="2"/>
          </p:nvPr>
        </p:nvPicPr>
        <p:blipFill>
          <a:blip r:embed="rId2"/>
          <a:stretch>
            <a:fillRect/>
          </a:stretch>
        </p:blipFill>
        <p:spPr>
          <a:xfrm>
            <a:off x="778042" y="1548764"/>
            <a:ext cx="4578822" cy="4577399"/>
          </a:xfrm>
          <a:prstGeom prst="rect">
            <a:avLst/>
          </a:prstGeom>
        </p:spPr>
      </p:pic>
    </p:spTree>
    <p:extLst>
      <p:ext uri="{BB962C8B-B14F-4D97-AF65-F5344CB8AC3E}">
        <p14:creationId xmlns:p14="http://schemas.microsoft.com/office/powerpoint/2010/main" val="1735386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Prognoser fhi 7.mai 2020</a:t>
            </a:r>
            <a:endParaRPr lang="nb-NO" dirty="0"/>
          </a:p>
        </p:txBody>
      </p:sp>
      <p:sp>
        <p:nvSpPr>
          <p:cNvPr id="3" name="Plassholder for tekst 2"/>
          <p:cNvSpPr>
            <a:spLocks noGrp="1"/>
          </p:cNvSpPr>
          <p:nvPr>
            <p:ph type="body" idx="1"/>
          </p:nvPr>
        </p:nvSpPr>
        <p:spPr/>
        <p:txBody>
          <a:bodyPr>
            <a:normAutofit fontScale="92500"/>
          </a:bodyPr>
          <a:lstStyle/>
          <a:p>
            <a:r>
              <a:rPr lang="nb-NO" dirty="0" smtClean="0"/>
              <a:t>Estimat prevalens = antall den dagen</a:t>
            </a:r>
            <a:endParaRPr lang="nb-NO" dirty="0"/>
          </a:p>
        </p:txBody>
      </p:sp>
      <p:graphicFrame>
        <p:nvGraphicFramePr>
          <p:cNvPr id="8" name="Plassholder for innhold 7"/>
          <p:cNvGraphicFramePr>
            <a:graphicFrameLocks noGrp="1"/>
          </p:cNvGraphicFramePr>
          <p:nvPr>
            <p:ph sz="half" idx="2"/>
          </p:nvPr>
        </p:nvGraphicFramePr>
        <p:xfrm>
          <a:off x="609600" y="2019300"/>
          <a:ext cx="5386388" cy="4023360"/>
        </p:xfrm>
        <a:graphic>
          <a:graphicData uri="http://schemas.openxmlformats.org/drawingml/2006/table">
            <a:tbl>
              <a:tblPr firstRow="1" bandRow="1">
                <a:tableStyleId>{5C22544A-7EE6-4342-B048-85BDC9FD1C3A}</a:tableStyleId>
              </a:tblPr>
              <a:tblGrid>
                <a:gridCol w="1346597">
                  <a:extLst>
                    <a:ext uri="{9D8B030D-6E8A-4147-A177-3AD203B41FA5}">
                      <a16:colId xmlns:a16="http://schemas.microsoft.com/office/drawing/2014/main" val="1964683288"/>
                    </a:ext>
                  </a:extLst>
                </a:gridCol>
                <a:gridCol w="1346597">
                  <a:extLst>
                    <a:ext uri="{9D8B030D-6E8A-4147-A177-3AD203B41FA5}">
                      <a16:colId xmlns:a16="http://schemas.microsoft.com/office/drawing/2014/main" val="3661115786"/>
                    </a:ext>
                  </a:extLst>
                </a:gridCol>
                <a:gridCol w="1346597">
                  <a:extLst>
                    <a:ext uri="{9D8B030D-6E8A-4147-A177-3AD203B41FA5}">
                      <a16:colId xmlns:a16="http://schemas.microsoft.com/office/drawing/2014/main" val="3096809162"/>
                    </a:ext>
                  </a:extLst>
                </a:gridCol>
                <a:gridCol w="1346597">
                  <a:extLst>
                    <a:ext uri="{9D8B030D-6E8A-4147-A177-3AD203B41FA5}">
                      <a16:colId xmlns:a16="http://schemas.microsoft.com/office/drawing/2014/main" val="3469524296"/>
                    </a:ext>
                  </a:extLst>
                </a:gridCol>
              </a:tblGrid>
              <a:tr h="370840">
                <a:tc>
                  <a:txBody>
                    <a:bodyPr/>
                    <a:lstStyle/>
                    <a:p>
                      <a:r>
                        <a:rPr lang="nb-NO" dirty="0" smtClean="0"/>
                        <a:t>På</a:t>
                      </a:r>
                      <a:r>
                        <a:rPr lang="nb-NO" baseline="0" dirty="0" smtClean="0"/>
                        <a:t> denne dagen</a:t>
                      </a:r>
                      <a:endParaRPr lang="nb-NO" dirty="0"/>
                    </a:p>
                  </a:txBody>
                  <a:tcPr/>
                </a:tc>
                <a:tc>
                  <a:txBody>
                    <a:bodyPr/>
                    <a:lstStyle/>
                    <a:p>
                      <a:r>
                        <a:rPr lang="nb-NO" dirty="0" smtClean="0"/>
                        <a:t>11.05.20</a:t>
                      </a:r>
                      <a:endParaRPr lang="nb-NO" dirty="0"/>
                    </a:p>
                  </a:txBody>
                  <a:tcPr/>
                </a:tc>
                <a:tc>
                  <a:txBody>
                    <a:bodyPr/>
                    <a:lstStyle/>
                    <a:p>
                      <a:r>
                        <a:rPr lang="nb-NO" dirty="0" smtClean="0"/>
                        <a:t>18.05.20</a:t>
                      </a:r>
                      <a:endParaRPr lang="nb-NO" dirty="0"/>
                    </a:p>
                  </a:txBody>
                  <a:tcPr/>
                </a:tc>
                <a:tc>
                  <a:txBody>
                    <a:bodyPr/>
                    <a:lstStyle/>
                    <a:p>
                      <a:r>
                        <a:rPr lang="nb-NO" dirty="0" smtClean="0"/>
                        <a:t>25.05.20</a:t>
                      </a:r>
                      <a:endParaRPr lang="nb-NO" dirty="0"/>
                    </a:p>
                  </a:txBody>
                  <a:tcPr/>
                </a:tc>
                <a:extLst>
                  <a:ext uri="{0D108BD9-81ED-4DB2-BD59-A6C34878D82A}">
                    <a16:rowId xmlns:a16="http://schemas.microsoft.com/office/drawing/2014/main" val="496462849"/>
                  </a:ext>
                </a:extLst>
              </a:tr>
              <a:tr h="370840">
                <a:tc>
                  <a:txBody>
                    <a:bodyPr/>
                    <a:lstStyle/>
                    <a:p>
                      <a:r>
                        <a:rPr lang="nb-NO" dirty="0" smtClean="0"/>
                        <a:t>Antall nysmittede (insidens)</a:t>
                      </a:r>
                      <a:endParaRPr lang="nb-NO" dirty="0"/>
                    </a:p>
                  </a:txBody>
                  <a:tcPr/>
                </a:tc>
                <a:tc>
                  <a:txBody>
                    <a:bodyPr/>
                    <a:lstStyle/>
                    <a:p>
                      <a:r>
                        <a:rPr lang="nb-NO" dirty="0" smtClean="0"/>
                        <a:t>203</a:t>
                      </a:r>
                      <a:endParaRPr lang="nb-NO" dirty="0"/>
                    </a:p>
                  </a:txBody>
                  <a:tcPr/>
                </a:tc>
                <a:tc>
                  <a:txBody>
                    <a:bodyPr/>
                    <a:lstStyle/>
                    <a:p>
                      <a:r>
                        <a:rPr lang="nb-NO" dirty="0" smtClean="0"/>
                        <a:t>198</a:t>
                      </a:r>
                      <a:endParaRPr lang="nb-NO" dirty="0"/>
                    </a:p>
                  </a:txBody>
                  <a:tcPr/>
                </a:tc>
                <a:tc>
                  <a:txBody>
                    <a:bodyPr/>
                    <a:lstStyle/>
                    <a:p>
                      <a:r>
                        <a:rPr lang="nb-NO" dirty="0" smtClean="0"/>
                        <a:t>212</a:t>
                      </a:r>
                    </a:p>
                    <a:p>
                      <a:r>
                        <a:rPr lang="nb-NO" dirty="0" smtClean="0"/>
                        <a:t>0-1325)</a:t>
                      </a:r>
                      <a:endParaRPr lang="nb-NO" dirty="0"/>
                    </a:p>
                  </a:txBody>
                  <a:tcPr/>
                </a:tc>
                <a:extLst>
                  <a:ext uri="{0D108BD9-81ED-4DB2-BD59-A6C34878D82A}">
                    <a16:rowId xmlns:a16="http://schemas.microsoft.com/office/drawing/2014/main" val="3795300004"/>
                  </a:ext>
                </a:extLst>
              </a:tr>
              <a:tr h="370840">
                <a:tc>
                  <a:txBody>
                    <a:bodyPr/>
                    <a:lstStyle/>
                    <a:p>
                      <a:r>
                        <a:rPr lang="nb-NO" dirty="0" smtClean="0"/>
                        <a:t>Antall smittede totalt (prevalens)</a:t>
                      </a:r>
                      <a:endParaRPr lang="nb-NO" dirty="0"/>
                    </a:p>
                  </a:txBody>
                  <a:tcPr/>
                </a:tc>
                <a:tc>
                  <a:txBody>
                    <a:bodyPr/>
                    <a:lstStyle/>
                    <a:p>
                      <a:r>
                        <a:rPr lang="nb-NO" dirty="0" smtClean="0"/>
                        <a:t>1370</a:t>
                      </a:r>
                      <a:endParaRPr lang="nb-NO" dirty="0"/>
                    </a:p>
                  </a:txBody>
                  <a:tcPr/>
                </a:tc>
                <a:tc>
                  <a:txBody>
                    <a:bodyPr/>
                    <a:lstStyle/>
                    <a:p>
                      <a:r>
                        <a:rPr lang="nb-NO" dirty="0" smtClean="0"/>
                        <a:t>1330</a:t>
                      </a:r>
                      <a:endParaRPr lang="nb-NO" dirty="0"/>
                    </a:p>
                  </a:txBody>
                  <a:tcPr/>
                </a:tc>
                <a:tc>
                  <a:txBody>
                    <a:bodyPr/>
                    <a:lstStyle/>
                    <a:p>
                      <a:r>
                        <a:rPr lang="nb-NO" dirty="0" smtClean="0"/>
                        <a:t>1400</a:t>
                      </a:r>
                    </a:p>
                    <a:p>
                      <a:r>
                        <a:rPr lang="nb-NO" dirty="0" smtClean="0"/>
                        <a:t>(10-10700)</a:t>
                      </a:r>
                      <a:endParaRPr lang="nb-NO" dirty="0"/>
                    </a:p>
                  </a:txBody>
                  <a:tcPr/>
                </a:tc>
                <a:extLst>
                  <a:ext uri="{0D108BD9-81ED-4DB2-BD59-A6C34878D82A}">
                    <a16:rowId xmlns:a16="http://schemas.microsoft.com/office/drawing/2014/main" val="2513088201"/>
                  </a:ext>
                </a:extLst>
              </a:tr>
              <a:tr h="370840">
                <a:tc>
                  <a:txBody>
                    <a:bodyPr/>
                    <a:lstStyle/>
                    <a:p>
                      <a:r>
                        <a:rPr lang="nb-NO" dirty="0" smtClean="0"/>
                        <a:t>Antall på sykehus</a:t>
                      </a:r>
                      <a:endParaRPr lang="nb-NO" dirty="0"/>
                    </a:p>
                  </a:txBody>
                  <a:tcPr/>
                </a:tc>
                <a:tc>
                  <a:txBody>
                    <a:bodyPr/>
                    <a:lstStyle/>
                    <a:p>
                      <a:r>
                        <a:rPr lang="nb-NO" dirty="0" smtClean="0"/>
                        <a:t>59</a:t>
                      </a:r>
                      <a:endParaRPr lang="nb-NO" dirty="0"/>
                    </a:p>
                  </a:txBody>
                  <a:tcPr/>
                </a:tc>
                <a:tc>
                  <a:txBody>
                    <a:bodyPr/>
                    <a:lstStyle/>
                    <a:p>
                      <a:r>
                        <a:rPr lang="nb-NO" dirty="0" smtClean="0"/>
                        <a:t>49</a:t>
                      </a:r>
                      <a:endParaRPr lang="nb-NO" dirty="0"/>
                    </a:p>
                  </a:txBody>
                  <a:tcPr/>
                </a:tc>
                <a:tc>
                  <a:txBody>
                    <a:bodyPr/>
                    <a:lstStyle/>
                    <a:p>
                      <a:r>
                        <a:rPr lang="nb-NO" dirty="0" smtClean="0"/>
                        <a:t>44</a:t>
                      </a:r>
                    </a:p>
                    <a:p>
                      <a:r>
                        <a:rPr lang="nb-NO" dirty="0" smtClean="0"/>
                        <a:t>(2-178)</a:t>
                      </a:r>
                    </a:p>
                  </a:txBody>
                  <a:tcPr/>
                </a:tc>
                <a:extLst>
                  <a:ext uri="{0D108BD9-81ED-4DB2-BD59-A6C34878D82A}">
                    <a16:rowId xmlns:a16="http://schemas.microsoft.com/office/drawing/2014/main" val="4187080723"/>
                  </a:ext>
                </a:extLst>
              </a:tr>
              <a:tr h="370840">
                <a:tc>
                  <a:txBody>
                    <a:bodyPr/>
                    <a:lstStyle/>
                    <a:p>
                      <a:r>
                        <a:rPr lang="nb-NO" dirty="0" smtClean="0"/>
                        <a:t>Antall</a:t>
                      </a:r>
                      <a:r>
                        <a:rPr lang="nb-NO" baseline="0" dirty="0" smtClean="0"/>
                        <a:t> intensiv</a:t>
                      </a:r>
                      <a:endParaRPr lang="nb-NO" dirty="0"/>
                    </a:p>
                  </a:txBody>
                  <a:tcPr/>
                </a:tc>
                <a:tc>
                  <a:txBody>
                    <a:bodyPr/>
                    <a:lstStyle/>
                    <a:p>
                      <a:r>
                        <a:rPr lang="nb-NO" dirty="0" smtClean="0"/>
                        <a:t>22</a:t>
                      </a:r>
                      <a:endParaRPr lang="nb-NO" dirty="0"/>
                    </a:p>
                  </a:txBody>
                  <a:tcPr/>
                </a:tc>
                <a:tc>
                  <a:txBody>
                    <a:bodyPr/>
                    <a:lstStyle/>
                    <a:p>
                      <a:r>
                        <a:rPr lang="nb-NO" dirty="0" smtClean="0"/>
                        <a:t>17</a:t>
                      </a:r>
                      <a:endParaRPr lang="nb-NO" dirty="0"/>
                    </a:p>
                  </a:txBody>
                  <a:tcPr/>
                </a:tc>
                <a:tc>
                  <a:txBody>
                    <a:bodyPr/>
                    <a:lstStyle/>
                    <a:p>
                      <a:r>
                        <a:rPr lang="nb-NO" dirty="0" smtClean="0"/>
                        <a:t>15</a:t>
                      </a:r>
                    </a:p>
                    <a:p>
                      <a:r>
                        <a:rPr lang="nb-NO" dirty="0" smtClean="0"/>
                        <a:t>(1-49)</a:t>
                      </a:r>
                      <a:endParaRPr lang="nb-NO" dirty="0"/>
                    </a:p>
                  </a:txBody>
                  <a:tcPr/>
                </a:tc>
                <a:extLst>
                  <a:ext uri="{0D108BD9-81ED-4DB2-BD59-A6C34878D82A}">
                    <a16:rowId xmlns:a16="http://schemas.microsoft.com/office/drawing/2014/main" val="4056134017"/>
                  </a:ext>
                </a:extLst>
              </a:tr>
            </a:tbl>
          </a:graphicData>
        </a:graphic>
      </p:graphicFrame>
      <p:sp>
        <p:nvSpPr>
          <p:cNvPr id="5" name="Plassholder for tekst 4"/>
          <p:cNvSpPr>
            <a:spLocks noGrp="1"/>
          </p:cNvSpPr>
          <p:nvPr>
            <p:ph type="body" sz="quarter" idx="3"/>
          </p:nvPr>
        </p:nvSpPr>
        <p:spPr/>
        <p:txBody>
          <a:bodyPr/>
          <a:lstStyle/>
          <a:p>
            <a:r>
              <a:rPr lang="nb-NO" dirty="0" smtClean="0"/>
              <a:t>Usikkerhet….</a:t>
            </a:r>
            <a:endParaRPr lang="nb-NO" dirty="0"/>
          </a:p>
        </p:txBody>
      </p:sp>
      <p:pic>
        <p:nvPicPr>
          <p:cNvPr id="9" name="Bilde 8"/>
          <p:cNvPicPr>
            <a:picLocks noChangeAspect="1"/>
          </p:cNvPicPr>
          <p:nvPr/>
        </p:nvPicPr>
        <p:blipFill>
          <a:blip r:embed="rId2"/>
          <a:stretch>
            <a:fillRect/>
          </a:stretch>
        </p:blipFill>
        <p:spPr>
          <a:xfrm>
            <a:off x="6453244" y="2065283"/>
            <a:ext cx="4724507" cy="4092516"/>
          </a:xfrm>
          <a:prstGeom prst="rect">
            <a:avLst/>
          </a:prstGeom>
        </p:spPr>
      </p:pic>
    </p:spTree>
    <p:extLst>
      <p:ext uri="{BB962C8B-B14F-4D97-AF65-F5344CB8AC3E}">
        <p14:creationId xmlns:p14="http://schemas.microsoft.com/office/powerpoint/2010/main" val="354384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ngerike_PPTmal_16-9" id="{2B770080-C8E0-4D5D-8611-6131CBFBAFBF}" vid="{D6CD3378-952D-49B2-B92A-08A022766D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2046</TotalTime>
  <Words>1769</Words>
  <Application>Microsoft Office PowerPoint</Application>
  <PresentationFormat>Widescreen</PresentationFormat>
  <Paragraphs>355</Paragraphs>
  <Slides>21</Slides>
  <Notes>7</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21</vt:i4>
      </vt:variant>
    </vt:vector>
  </HeadingPairs>
  <TitlesOfParts>
    <vt:vector size="24" baseType="lpstr">
      <vt:lpstr>Calibri</vt:lpstr>
      <vt:lpstr>Arial</vt:lpstr>
      <vt:lpstr>Ringerike_PPTmal_16-9</vt:lpstr>
      <vt:lpstr>Formannskapet  20.mai 2020</vt:lpstr>
      <vt:lpstr>PowerPoint-presentasjon</vt:lpstr>
      <vt:lpstr>HVA ER VIKTIGST NÅ</vt:lpstr>
      <vt:lpstr>Fhi : 5 tiltakspunkt – vekting </vt:lpstr>
      <vt:lpstr>FHIs risikovurdering 7.mai 2020: Situasjonen nå</vt:lpstr>
      <vt:lpstr>FHIs risikovurdering 7.mai 2020 – i Norge</vt:lpstr>
      <vt:lpstr>Noen tall – forholdstall (Fhi sin risikovurd.: 7.feb.2020)</vt:lpstr>
      <vt:lpstr>Prognose  - R-tallet</vt:lpstr>
      <vt:lpstr>Prognoser fhi 7.mai 2020</vt:lpstr>
      <vt:lpstr>Data 18.mai 2020 – covid-19</vt:lpstr>
      <vt:lpstr>Oversikt Ringerike/ Erfaringer</vt:lpstr>
      <vt:lpstr>Smitteoppsporing Tolpinrud</vt:lpstr>
      <vt:lpstr>Smitteoppsporing – tidslinje</vt:lpstr>
      <vt:lpstr>Nasjonale forutsetninger for å åpne samfunnet</vt:lpstr>
      <vt:lpstr>Hvordan gjør vi dette?</vt:lpstr>
      <vt:lpstr>Medisinsk vurdering og testing</vt:lpstr>
      <vt:lpstr>Hva gjør vi nå og så langt er vi i Ringerike</vt:lpstr>
      <vt:lpstr>Næringslivet – og å holde reglene. </vt:lpstr>
      <vt:lpstr>Endrede vedtak siden sist:</vt:lpstr>
      <vt:lpstr>Dagens interkommunale løsning - Hole, Jevnaker, Ringerike.  Fra 16.mars 2020-</vt:lpstr>
      <vt:lpstr>HVA ER VIKTIGST NÅ</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Karin Møller</dc:creator>
  <cp:lastModifiedBy>Karin Møller</cp:lastModifiedBy>
  <cp:revision>32</cp:revision>
  <dcterms:created xsi:type="dcterms:W3CDTF">2020-05-18T20:29:29Z</dcterms:created>
  <dcterms:modified xsi:type="dcterms:W3CDTF">2020-05-20T07:02:21Z</dcterms:modified>
</cp:coreProperties>
</file>