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4" r:id="rId2"/>
    <p:sldId id="306" r:id="rId3"/>
    <p:sldId id="305" r:id="rId4"/>
    <p:sldId id="308" r:id="rId5"/>
    <p:sldId id="309" r:id="rId6"/>
    <p:sldId id="310" r:id="rId7"/>
    <p:sldId id="307" r:id="rId8"/>
    <p:sldId id="311" r:id="rId9"/>
    <p:sldId id="299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98"/>
    <a:srgbClr val="01B6AD"/>
    <a:srgbClr val="9AE2DE"/>
    <a:srgbClr val="D6EEE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0" autoAdjust="0"/>
    <p:restoredTop sz="92788" autoAdjust="0"/>
  </p:normalViewPr>
  <p:slideViewPr>
    <p:cSldViewPr snapToGrid="0" snapToObjects="1">
      <p:cViewPr varScale="1">
        <p:scale>
          <a:sx n="69" d="100"/>
          <a:sy n="69" d="100"/>
        </p:scale>
        <p:origin x="564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272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3690BCC1-7175-5346-97CC-45D2877EF2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93EF48F-A46E-9742-AF8C-6113BBCCC1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EB090-25BE-0B40-B79B-A6D1DEB9392D}" type="datetimeFigureOut">
              <a:rPr lang="nb-NO" smtClean="0"/>
              <a:t>20.05.2020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3EB65C7-AABF-F345-9E45-689B3249CC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4D6E0D-1791-2F4E-91EA-389511740C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9E1A5-37C9-2142-A6E0-55B119006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3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A4CAC-F64E-4478-98AF-F7800E285767}" type="datetimeFigureOut">
              <a:rPr lang="nb-NO" smtClean="0"/>
              <a:t>20.05.2020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1D6FD-2EA5-4FFF-B07F-6F40256852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074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979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0" y="2835906"/>
            <a:ext cx="12192000" cy="4022095"/>
            <a:chOff x="0" y="2835905"/>
            <a:chExt cx="9144000" cy="4022095"/>
          </a:xfrm>
        </p:grpSpPr>
        <p:sp>
          <p:nvSpPr>
            <p:cNvPr id="13" name="Rettvinklet trekant 12"/>
            <p:cNvSpPr/>
            <p:nvPr/>
          </p:nvSpPr>
          <p:spPr>
            <a:xfrm flipH="1">
              <a:off x="1023958" y="2835905"/>
              <a:ext cx="8120039" cy="1946786"/>
            </a:xfrm>
            <a:prstGeom prst="rtTriangle">
              <a:avLst/>
            </a:prstGeom>
            <a:solidFill>
              <a:srgbClr val="01B6AD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4" name="Rektangel 13"/>
            <p:cNvSpPr/>
            <p:nvPr userDrawn="1"/>
          </p:nvSpPr>
          <p:spPr>
            <a:xfrm>
              <a:off x="0" y="4812188"/>
              <a:ext cx="9144000" cy="2045812"/>
            </a:xfrm>
            <a:prstGeom prst="rect">
              <a:avLst/>
            </a:prstGeom>
            <a:solidFill>
              <a:srgbClr val="01B6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5" name="Rettvinklet trekant 14"/>
            <p:cNvSpPr/>
            <p:nvPr/>
          </p:nvSpPr>
          <p:spPr>
            <a:xfrm>
              <a:off x="0" y="3778879"/>
              <a:ext cx="9101862" cy="1032387"/>
            </a:xfrm>
            <a:prstGeom prst="rtTriangle">
              <a:avLst/>
            </a:prstGeom>
            <a:solidFill>
              <a:srgbClr val="9AE2DE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6" name="Rettvinklet trekant 15"/>
            <p:cNvSpPr/>
            <p:nvPr userDrawn="1"/>
          </p:nvSpPr>
          <p:spPr>
            <a:xfrm flipH="1">
              <a:off x="0" y="3889360"/>
              <a:ext cx="9144000" cy="922828"/>
            </a:xfrm>
            <a:prstGeom prst="rtTriangle">
              <a:avLst/>
            </a:prstGeom>
            <a:solidFill>
              <a:srgbClr val="01B6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</p:grp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14400" y="5079128"/>
            <a:ext cx="10363200" cy="566758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Hva handler presentasjonen om?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788855"/>
            <a:ext cx="8534400" cy="4642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Hvem holder presentasjonen?</a:t>
            </a:r>
            <a:endParaRPr lang="nb-NO" dirty="0"/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1338" y="5701075"/>
            <a:ext cx="914912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Bilde 16" descr="Ringerike_våpen.jpg">
            <a:extLst>
              <a:ext uri="{FF2B5EF4-FFF2-40B4-BE49-F238E27FC236}">
                <a16:creationId xmlns:a16="http://schemas.microsoft.com/office/drawing/2014/main" id="{0564C69D-A017-324C-B3FC-60D34833DA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9"/>
          <a:stretch/>
        </p:blipFill>
        <p:spPr>
          <a:xfrm>
            <a:off x="4432109" y="2519916"/>
            <a:ext cx="3457400" cy="1064852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5351637" y="597665"/>
            <a:ext cx="1618343" cy="19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2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 b="1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32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2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12" name="Bilde 11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9" name="Rett linje 8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113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8" name="Bilde 7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9" name="Rett linje 8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63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 b="1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252026"/>
            <a:ext cx="5384800" cy="4874138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252026"/>
            <a:ext cx="5384800" cy="4874138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948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230923"/>
            <a:ext cx="538691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018715"/>
            <a:ext cx="5386917" cy="4107449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230923"/>
            <a:ext cx="5389033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018715"/>
            <a:ext cx="5389033" cy="4107449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11" name="Bilde 10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8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4" name="Rett linje 3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e 5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7" name="Bilde 6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8" name="Rett linje 7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28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e 4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6" name="Bilde 5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7" name="Rett linje 6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47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1160585"/>
            <a:ext cx="4011084" cy="7174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1160585"/>
            <a:ext cx="6815667" cy="4965578"/>
          </a:xfrm>
        </p:spPr>
        <p:txBody>
          <a:bodyPr>
            <a:normAutofit/>
          </a:bodyPr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976511"/>
            <a:ext cx="4011084" cy="41496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62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942535"/>
            <a:ext cx="7315200" cy="378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79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63007" y="202944"/>
            <a:ext cx="10274788" cy="513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63006" y="1323679"/>
            <a:ext cx="11751113" cy="4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8579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900" b="1" kern="1200">
          <a:solidFill>
            <a:srgbClr val="01B6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Covid- Behov for ekstra sengetilbud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Kommunalsjef Helse og omsorg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855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Prognosene i akutt fase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Sykdomsbyrden ville være for stor til at ordinære tjenester i </a:t>
            </a:r>
            <a:r>
              <a:rPr lang="nb-NO" dirty="0" smtClean="0"/>
              <a:t>kunne </a:t>
            </a:r>
            <a:r>
              <a:rPr lang="nb-NO" dirty="0"/>
              <a:t>håndtere den. Det var nødvendig raskt å skape et økt handlingsrom for å gi mulighet for håndtering av syke og for å sikre tjenestene </a:t>
            </a:r>
            <a:r>
              <a:rPr lang="nb-NO" dirty="0" smtClean="0"/>
              <a:t>til </a:t>
            </a:r>
            <a:r>
              <a:rPr lang="nb-NO" dirty="0"/>
              <a:t>innbyggere med behov for helse- og omsorgstjenester.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577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Lukking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Det ble innført besøksforbud. Vi flyttet pasienter for å </a:t>
            </a:r>
            <a:r>
              <a:rPr lang="nb-NO" dirty="0"/>
              <a:t>skape handlingsrom. V</a:t>
            </a:r>
            <a:r>
              <a:rPr lang="nb-NO" dirty="0" smtClean="0"/>
              <a:t>i </a:t>
            </a:r>
            <a:r>
              <a:rPr lang="nb-NO" dirty="0"/>
              <a:t>startet et arbeid med å innhente erfaringer fra andre </a:t>
            </a:r>
            <a:r>
              <a:rPr lang="nb-NO" dirty="0" smtClean="0"/>
              <a:t>sykehjem som hadde opplevd smitte.  </a:t>
            </a:r>
          </a:p>
          <a:p>
            <a:endParaRPr lang="nb-NO" dirty="0" smtClean="0"/>
          </a:p>
          <a:p>
            <a:r>
              <a:rPr lang="nb-NO" dirty="0" smtClean="0"/>
              <a:t>Det ble besluttet å stenge </a:t>
            </a:r>
            <a:r>
              <a:rPr lang="nb-NO" dirty="0"/>
              <a:t>av alle rom i sykehjem uten eget bad og </a:t>
            </a:r>
            <a:r>
              <a:rPr lang="nb-NO" dirty="0" smtClean="0"/>
              <a:t>toalett, unntatt </a:t>
            </a:r>
            <a:r>
              <a:rPr lang="nb-NO" dirty="0"/>
              <a:t>plasser beregnet for </a:t>
            </a:r>
            <a:r>
              <a:rPr lang="nb-NO" dirty="0" smtClean="0"/>
              <a:t>KØH. </a:t>
            </a:r>
            <a:r>
              <a:rPr lang="nb-NO" dirty="0"/>
              <a:t>Det har medført reduksjon på i alt 11 </a:t>
            </a:r>
            <a:r>
              <a:rPr lang="nb-NO" dirty="0" smtClean="0"/>
              <a:t>plasser 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Alle </a:t>
            </a:r>
            <a:r>
              <a:rPr lang="nb-NO" dirty="0"/>
              <a:t>sykehjem har </a:t>
            </a:r>
            <a:r>
              <a:rPr lang="nb-NO" dirty="0" smtClean="0"/>
              <a:t>nå bare langtidspasienter. Austjord </a:t>
            </a:r>
            <a:r>
              <a:rPr lang="nb-NO" dirty="0"/>
              <a:t>tar imot korttidsplasser.</a:t>
            </a:r>
            <a:r>
              <a:rPr lang="nb-NO" dirty="0" smtClean="0"/>
              <a:t> Avlastning stengt</a:t>
            </a:r>
          </a:p>
          <a:p>
            <a:r>
              <a:rPr lang="nb-NO" dirty="0" smtClean="0"/>
              <a:t>Det er etablert </a:t>
            </a:r>
            <a:r>
              <a:rPr lang="nb-NO" dirty="0"/>
              <a:t>kohorter for pasienter og personale så langt som </a:t>
            </a:r>
            <a:r>
              <a:rPr lang="nb-NO" dirty="0" smtClean="0"/>
              <a:t>mulig</a:t>
            </a:r>
          </a:p>
          <a:p>
            <a:r>
              <a:rPr lang="nb-NO" dirty="0" smtClean="0"/>
              <a:t>Det </a:t>
            </a:r>
            <a:r>
              <a:rPr lang="nb-NO" dirty="0"/>
              <a:t>er lagt plan for håndtering av covid-19 </a:t>
            </a:r>
            <a:r>
              <a:rPr lang="nb-NO" dirty="0" smtClean="0"/>
              <a:t>smitte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483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dirty="0"/>
              <a:t>Forsiktig gjenåpning etter konkret tilpassing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Fra </a:t>
            </a:r>
            <a:r>
              <a:rPr lang="nb-NO" dirty="0"/>
              <a:t>20.04.20 har </a:t>
            </a:r>
            <a:r>
              <a:rPr lang="nb-NO" dirty="0" smtClean="0"/>
              <a:t>regjeringen </a:t>
            </a:r>
            <a:r>
              <a:rPr lang="nb-NO" dirty="0"/>
              <a:t>besluttet en gradvis åpning av samfunnet under stadig overvåkning og med håp om å få det til «et –steg-om –gangen». Det er stor grad av usikkerhet knyttet til utbruddet og til hvordan tiltaksendringene vil påvirke utbredelsen. </a:t>
            </a:r>
            <a:endParaRPr lang="nb-NO" dirty="0" smtClean="0"/>
          </a:p>
          <a:p>
            <a:r>
              <a:rPr lang="nb-NO" dirty="0" smtClean="0"/>
              <a:t>Tilby avlastning, sykehuset over i grønn beredskap</a:t>
            </a:r>
          </a:p>
          <a:p>
            <a:r>
              <a:rPr lang="nb-NO" dirty="0" smtClean="0"/>
              <a:t>Det var nødvendig å evaluere tiltak, og justere i tråd med nasjonale anbefalinger. Erfaringer etter en periode med drift, gav grunnlag </a:t>
            </a:r>
            <a:r>
              <a:rPr lang="nb-NO" dirty="0"/>
              <a:t>for justeringer. </a:t>
            </a:r>
            <a:r>
              <a:rPr lang="nb-NO" dirty="0" smtClean="0"/>
              <a:t> </a:t>
            </a:r>
          </a:p>
          <a:p>
            <a:r>
              <a:rPr lang="nb-NO" dirty="0" smtClean="0"/>
              <a:t>Tok i bruk </a:t>
            </a:r>
            <a:r>
              <a:rPr lang="nb-NO" dirty="0"/>
              <a:t>en avdeling på Hønefoss hvor </a:t>
            </a:r>
            <a:r>
              <a:rPr lang="nb-NO" dirty="0" smtClean="0"/>
              <a:t>det tilbys avlastning</a:t>
            </a:r>
            <a:r>
              <a:rPr lang="nb-NO" dirty="0"/>
              <a:t>.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407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Evaluering og justering etter nasjonale anbefalinger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Hente ut læringspunkter – både for </a:t>
            </a:r>
            <a:r>
              <a:rPr lang="nb-NO" dirty="0" smtClean="0"/>
              <a:t>driften ved helsehotellet, og for andre iverksatte tiltak</a:t>
            </a:r>
          </a:p>
          <a:p>
            <a:pPr lvl="0"/>
            <a:r>
              <a:rPr lang="nb-NO" dirty="0" smtClean="0"/>
              <a:t>Etablere </a:t>
            </a:r>
            <a:r>
              <a:rPr lang="nb-NO" dirty="0"/>
              <a:t>en integrert løsning for økt handlingsrom i sengekapasitet.  Det innbefatter fleksible </a:t>
            </a:r>
            <a:r>
              <a:rPr lang="nb-NO" dirty="0" smtClean="0"/>
              <a:t>korttids/ avlastningsplasser </a:t>
            </a:r>
            <a:r>
              <a:rPr lang="nb-NO" dirty="0"/>
              <a:t>og mulighet for </a:t>
            </a:r>
            <a:r>
              <a:rPr lang="nb-NO" dirty="0" smtClean="0"/>
              <a:t>covid-19 </a:t>
            </a:r>
            <a:r>
              <a:rPr lang="nb-NO" dirty="0"/>
              <a:t>syke pasienter</a:t>
            </a:r>
            <a:r>
              <a:rPr lang="nb-NO" dirty="0" smtClean="0"/>
              <a:t>.</a:t>
            </a:r>
          </a:p>
          <a:p>
            <a:pPr lvl="0"/>
            <a:r>
              <a:rPr lang="nb-NO" dirty="0" smtClean="0"/>
              <a:t>Langvarig </a:t>
            </a:r>
            <a:r>
              <a:rPr lang="nb-NO" dirty="0"/>
              <a:t>løsning, </a:t>
            </a:r>
            <a:r>
              <a:rPr lang="nb-NO" dirty="0" smtClean="0"/>
              <a:t>integrert </a:t>
            </a:r>
            <a:r>
              <a:rPr lang="nb-NO" dirty="0"/>
              <a:t>i og tilpasset behovene i pleie-omsorgstjenesten.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667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Behov for utvidet sengekapasitet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sz="4400" dirty="0" smtClean="0"/>
              <a:t>Løsningen </a:t>
            </a:r>
            <a:r>
              <a:rPr lang="nb-NO" sz="4400" dirty="0"/>
              <a:t>må være av lengere </a:t>
            </a:r>
            <a:r>
              <a:rPr lang="nb-NO" sz="4400" dirty="0" smtClean="0"/>
              <a:t>varighet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- Tidsperspektiv </a:t>
            </a:r>
            <a:r>
              <a:rPr lang="nb-NO" dirty="0"/>
              <a:t>frem til nye Heradsbygda omsorgssenter står ferdig. 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- I </a:t>
            </a:r>
            <a:r>
              <a:rPr lang="nb-NO" dirty="0"/>
              <a:t>et pasientperspektiv er opphold på hotell ikke en god løsning over lengere tid.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sz="4500" dirty="0" smtClean="0"/>
              <a:t>Fleksibilitet</a:t>
            </a:r>
          </a:p>
          <a:p>
            <a:pPr>
              <a:buFontTx/>
              <a:buChar char="-"/>
            </a:pPr>
            <a:r>
              <a:rPr lang="nb-NO" dirty="0" smtClean="0"/>
              <a:t>Det </a:t>
            </a:r>
            <a:r>
              <a:rPr lang="nb-NO" dirty="0"/>
              <a:t>er stor usikkerhet knyttet til covid-19 utbruddet og i hvor stor utbredelse sykdommen vil få lokalt. </a:t>
            </a:r>
            <a:endParaRPr lang="nb-NO" dirty="0" smtClean="0"/>
          </a:p>
          <a:p>
            <a:pPr>
              <a:buFontTx/>
              <a:buChar char="-"/>
            </a:pPr>
            <a:r>
              <a:rPr lang="nb-NO" dirty="0" smtClean="0"/>
              <a:t>Bemanning og type bruk</a:t>
            </a:r>
          </a:p>
          <a:p>
            <a:r>
              <a:rPr lang="nb-NO" sz="4500" dirty="0" smtClean="0"/>
              <a:t>Smittevern og medisinskfaglig kompetanse</a:t>
            </a:r>
          </a:p>
          <a:p>
            <a:pPr marL="0" indent="0">
              <a:buNone/>
            </a:pPr>
            <a:r>
              <a:rPr lang="nb-NO" dirty="0" smtClean="0"/>
              <a:t>- Utforming</a:t>
            </a:r>
          </a:p>
          <a:p>
            <a:pPr marL="0" indent="0">
              <a:buNone/>
            </a:pPr>
            <a:r>
              <a:rPr lang="nb-NO" dirty="0" smtClean="0"/>
              <a:t>- Høy medisinskfaglig kompetanse, benytte grunntjenester og nærledelse</a:t>
            </a:r>
          </a:p>
          <a:p>
            <a:pPr>
              <a:buFontTx/>
              <a:buChar char="-"/>
            </a:pPr>
            <a:endParaRPr lang="nb-NO" dirty="0" smtClean="0"/>
          </a:p>
          <a:p>
            <a:pPr>
              <a:buFontTx/>
              <a:buChar char="-"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376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Leve </a:t>
            </a:r>
            <a:r>
              <a:rPr lang="nb-NO" dirty="0"/>
              <a:t>med drift i beredskap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Build</a:t>
            </a:r>
            <a:r>
              <a:rPr lang="nb-NO" dirty="0" smtClean="0"/>
              <a:t> </a:t>
            </a:r>
            <a:r>
              <a:rPr lang="nb-NO" dirty="0"/>
              <a:t>it </a:t>
            </a:r>
            <a:r>
              <a:rPr lang="nb-NO" dirty="0" smtClean="0"/>
              <a:t>back</a:t>
            </a:r>
          </a:p>
          <a:p>
            <a:r>
              <a:rPr lang="nb-NO" dirty="0"/>
              <a:t>Det </a:t>
            </a:r>
            <a:r>
              <a:rPr lang="nb-NO" dirty="0" smtClean="0"/>
              <a:t>betyr at </a:t>
            </a:r>
            <a:r>
              <a:rPr lang="nb-NO" dirty="0"/>
              <a:t>det i tiden fremover vil </a:t>
            </a:r>
            <a:r>
              <a:rPr lang="nb-NO" dirty="0" smtClean="0"/>
              <a:t>komme </a:t>
            </a:r>
            <a:r>
              <a:rPr lang="nb-NO" dirty="0"/>
              <a:t>justeringer og </a:t>
            </a:r>
            <a:r>
              <a:rPr lang="nb-NO" dirty="0" smtClean="0"/>
              <a:t>endringer. Samfunnet </a:t>
            </a:r>
            <a:r>
              <a:rPr lang="nb-NO" dirty="0"/>
              <a:t>vil fortsatt være i økt beredskap</a:t>
            </a:r>
            <a:r>
              <a:rPr lang="nb-NO"/>
              <a:t>. </a:t>
            </a:r>
            <a:r>
              <a:rPr lang="nb-NO" smtClean="0"/>
              <a:t>1</a:t>
            </a:r>
            <a:r>
              <a:rPr lang="nb-NO" dirty="0"/>
              <a:t>, mulig 2 år frem. </a:t>
            </a:r>
            <a:endParaRPr lang="nb-NO" dirty="0" smtClean="0"/>
          </a:p>
          <a:p>
            <a:r>
              <a:rPr lang="nb-NO" dirty="0"/>
              <a:t>legge til rette for en driftsform som har innarbeidet </a:t>
            </a:r>
            <a:r>
              <a:rPr lang="nb-NO" dirty="0" smtClean="0"/>
              <a:t>beredskapsprinsippene i </a:t>
            </a:r>
            <a:r>
              <a:rPr lang="nb-NO" dirty="0"/>
              <a:t>hverdagen. </a:t>
            </a:r>
            <a:r>
              <a:rPr lang="nb-NO" dirty="0" smtClean="0"/>
              <a:t>Målet er å </a:t>
            </a:r>
            <a:r>
              <a:rPr lang="nb-NO" dirty="0"/>
              <a:t>treffe balansen mellom smitte/sykdomsbyrde og tiltaksbyrde; dvs. at smittevern myndighet og råd balanseres mot andre faglige og administrative gode standarder.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793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gjort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Vurdert ulike alternativer</a:t>
            </a:r>
          </a:p>
          <a:p>
            <a:r>
              <a:rPr lang="nb-NO" dirty="0" smtClean="0"/>
              <a:t>Dialog med kriseledelsen og HTV</a:t>
            </a:r>
          </a:p>
          <a:p>
            <a:r>
              <a:rPr lang="nb-NO" dirty="0" smtClean="0"/>
              <a:t>Anbud ute med frist denne uken</a:t>
            </a:r>
          </a:p>
          <a:p>
            <a:r>
              <a:rPr lang="nb-NO" dirty="0" smtClean="0"/>
              <a:t>Kontakt md Hole og Jevnaker</a:t>
            </a:r>
          </a:p>
          <a:p>
            <a:r>
              <a:rPr lang="nb-NO" dirty="0" smtClean="0"/>
              <a:t>Planlegger å avslutte kontrakt med Sundvollen 16. juni</a:t>
            </a:r>
          </a:p>
          <a:p>
            <a:r>
              <a:rPr lang="nb-NO" dirty="0" smtClean="0"/>
              <a:t>Mulig midlertidig mellomløsning</a:t>
            </a:r>
          </a:p>
          <a:p>
            <a:r>
              <a:rPr lang="nb-NO" dirty="0" smtClean="0"/>
              <a:t>Vurdert mulig etterbruk</a:t>
            </a:r>
          </a:p>
          <a:p>
            <a:r>
              <a:rPr lang="nb-NO" dirty="0" smtClean="0"/>
              <a:t>Kontakt med Husbanken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3862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2720" y="6320985"/>
            <a:ext cx="11856720" cy="3592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381" y="5061099"/>
            <a:ext cx="1689122" cy="1230617"/>
          </a:xfrm>
          <a:prstGeom prst="rect">
            <a:avLst/>
          </a:prstGeom>
        </p:spPr>
      </p:pic>
      <p:sp>
        <p:nvSpPr>
          <p:cNvPr id="6" name="Plassholder for innhold 2"/>
          <p:cNvSpPr txBox="1">
            <a:spLocks/>
          </p:cNvSpPr>
          <p:nvPr/>
        </p:nvSpPr>
        <p:spPr>
          <a:xfrm>
            <a:off x="1689334" y="1468434"/>
            <a:ext cx="8813335" cy="4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Avslutning og takk!</a:t>
            </a: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e 6" descr="Ringerike_våpen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9"/>
          <a:stretch/>
        </p:blipFill>
        <p:spPr>
          <a:xfrm>
            <a:off x="7423771" y="5889353"/>
            <a:ext cx="1860037" cy="572877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7983716" y="5001646"/>
            <a:ext cx="740144" cy="899423"/>
          </a:xfrm>
          <a:prstGeom prst="rect">
            <a:avLst/>
          </a:prstGeom>
        </p:spPr>
      </p:pic>
      <p:grpSp>
        <p:nvGrpSpPr>
          <p:cNvPr id="14" name="Gruppe 13"/>
          <p:cNvGrpSpPr/>
          <p:nvPr/>
        </p:nvGrpSpPr>
        <p:grpSpPr>
          <a:xfrm flipH="1" flipV="1">
            <a:off x="0" y="-2"/>
            <a:ext cx="12192000" cy="5397911"/>
            <a:chOff x="0" y="2835905"/>
            <a:chExt cx="9144000" cy="4022096"/>
          </a:xfrm>
        </p:grpSpPr>
        <p:sp>
          <p:nvSpPr>
            <p:cNvPr id="15" name="Rettvinklet trekant 14"/>
            <p:cNvSpPr/>
            <p:nvPr/>
          </p:nvSpPr>
          <p:spPr>
            <a:xfrm flipH="1">
              <a:off x="1023958" y="2835905"/>
              <a:ext cx="8120039" cy="1946786"/>
            </a:xfrm>
            <a:prstGeom prst="rtTriangle">
              <a:avLst/>
            </a:prstGeom>
            <a:solidFill>
              <a:srgbClr val="01B6AD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6" name="Rektangel 15"/>
            <p:cNvSpPr/>
            <p:nvPr/>
          </p:nvSpPr>
          <p:spPr>
            <a:xfrm>
              <a:off x="0" y="4812189"/>
              <a:ext cx="9144000" cy="2045812"/>
            </a:xfrm>
            <a:prstGeom prst="rect">
              <a:avLst/>
            </a:prstGeom>
            <a:solidFill>
              <a:srgbClr val="01B6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7" name="Rettvinklet trekant 16"/>
            <p:cNvSpPr/>
            <p:nvPr/>
          </p:nvSpPr>
          <p:spPr>
            <a:xfrm>
              <a:off x="0" y="3771595"/>
              <a:ext cx="9101862" cy="1032387"/>
            </a:xfrm>
            <a:prstGeom prst="rtTriangle">
              <a:avLst/>
            </a:prstGeom>
            <a:solidFill>
              <a:srgbClr val="9AE2DE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8" name="Rettvinklet trekant 17"/>
            <p:cNvSpPr/>
            <p:nvPr/>
          </p:nvSpPr>
          <p:spPr>
            <a:xfrm flipH="1">
              <a:off x="0" y="3889360"/>
              <a:ext cx="9144000" cy="922828"/>
            </a:xfrm>
            <a:prstGeom prst="rtTriangle">
              <a:avLst/>
            </a:prstGeom>
            <a:solidFill>
              <a:srgbClr val="01B6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</p:grpSp>
      <p:sp>
        <p:nvSpPr>
          <p:cNvPr id="19" name="Plassholder for innhold 2"/>
          <p:cNvSpPr txBox="1">
            <a:spLocks/>
          </p:cNvSpPr>
          <p:nvPr/>
        </p:nvSpPr>
        <p:spPr>
          <a:xfrm>
            <a:off x="1438276" y="1620834"/>
            <a:ext cx="9216793" cy="4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Avslutning og takk!</a:t>
            </a: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ngerike_PPTmal_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ingerike_PPTmal_16-9" id="{2B770080-C8E0-4D5D-8611-6131CBFBAFBF}" vid="{D6CD3378-952D-49B2-B92A-08A022766D3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446</TotalTime>
  <Words>508</Words>
  <Application>Microsoft Office PowerPoint</Application>
  <PresentationFormat>Widescreen</PresentationFormat>
  <Paragraphs>55</Paragraphs>
  <Slides>9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2" baseType="lpstr">
      <vt:lpstr>Calibri</vt:lpstr>
      <vt:lpstr>Arial</vt:lpstr>
      <vt:lpstr>Ringerike_PPTmal_16-9</vt:lpstr>
      <vt:lpstr>Covid- Behov for ekstra sengetilbud</vt:lpstr>
      <vt:lpstr>Prognosene i akutt fase</vt:lpstr>
      <vt:lpstr>Lukking</vt:lpstr>
      <vt:lpstr> Forsiktig gjenåpning etter konkret tilpassing </vt:lpstr>
      <vt:lpstr>Evaluering og justering etter nasjonale anbefalinger</vt:lpstr>
      <vt:lpstr>Behov for utvidet sengekapasitet</vt:lpstr>
      <vt:lpstr> Leve med drift i beredskap </vt:lpstr>
      <vt:lpstr>Hva er gjort</vt:lpstr>
      <vt:lpstr>PowerPoint-presentasjon</vt:lpstr>
    </vt:vector>
  </TitlesOfParts>
  <Company>Ringerike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Christine Myhre Bråthen</dc:creator>
  <cp:lastModifiedBy>Christine Myhre Bråthen</cp:lastModifiedBy>
  <cp:revision>16</cp:revision>
  <dcterms:created xsi:type="dcterms:W3CDTF">2020-05-19T14:47:42Z</dcterms:created>
  <dcterms:modified xsi:type="dcterms:W3CDTF">2020-05-20T11:26:08Z</dcterms:modified>
</cp:coreProperties>
</file>