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32" r:id="rId5"/>
    <p:sldId id="312" r:id="rId6"/>
    <p:sldId id="308" r:id="rId7"/>
    <p:sldId id="316" r:id="rId8"/>
    <p:sldId id="330" r:id="rId9"/>
    <p:sldId id="340" r:id="rId10"/>
    <p:sldId id="341" r:id="rId11"/>
    <p:sldId id="342" r:id="rId12"/>
    <p:sldId id="299" r:id="rId13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</p:embeddedFontLst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00A498"/>
    <a:srgbClr val="01B6AD"/>
    <a:srgbClr val="9AE2DE"/>
    <a:srgbClr val="D6EEEE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4812F38-B244-472B-8ABB-6A40B58503FD}" v="54" dt="2023-08-28T05:56:21.89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57" autoAdjust="0"/>
  </p:normalViewPr>
  <p:slideViewPr>
    <p:cSldViewPr snapToGrid="0">
      <p:cViewPr varScale="1">
        <p:scale>
          <a:sx n="122" d="100"/>
          <a:sy n="122" d="100"/>
        </p:scale>
        <p:origin x="114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ona Wiik Jonassen" userId="79630229-68d8-4fb9-b0c2-b943b1e4a746" providerId="ADAL" clId="{7BCD5835-4B63-4112-A095-DAE0A78D08B4}"/>
    <pc:docChg chg="custSel addSld delSld modSld">
      <pc:chgData name="Mona Wiik Jonassen" userId="79630229-68d8-4fb9-b0c2-b943b1e4a746" providerId="ADAL" clId="{7BCD5835-4B63-4112-A095-DAE0A78D08B4}" dt="2023-06-06T06:59:16.005" v="929" actId="1076"/>
      <pc:docMkLst>
        <pc:docMk/>
      </pc:docMkLst>
      <pc:sldChg chg="modSp mod">
        <pc:chgData name="Mona Wiik Jonassen" userId="79630229-68d8-4fb9-b0c2-b943b1e4a746" providerId="ADAL" clId="{7BCD5835-4B63-4112-A095-DAE0A78D08B4}" dt="2023-06-05T10:19:32.428" v="141" actId="20577"/>
        <pc:sldMkLst>
          <pc:docMk/>
          <pc:sldMk cId="2389434577" sldId="308"/>
        </pc:sldMkLst>
        <pc:spChg chg="mod">
          <ac:chgData name="Mona Wiik Jonassen" userId="79630229-68d8-4fb9-b0c2-b943b1e4a746" providerId="ADAL" clId="{7BCD5835-4B63-4112-A095-DAE0A78D08B4}" dt="2023-06-05T10:19:32.428" v="141" actId="20577"/>
          <ac:spMkLst>
            <pc:docMk/>
            <pc:sldMk cId="2389434577" sldId="308"/>
            <ac:spMk id="2" creationId="{00000000-0000-0000-0000-000000000000}"/>
          </ac:spMkLst>
        </pc:spChg>
      </pc:sldChg>
      <pc:sldChg chg="modSp mod">
        <pc:chgData name="Mona Wiik Jonassen" userId="79630229-68d8-4fb9-b0c2-b943b1e4a746" providerId="ADAL" clId="{7BCD5835-4B63-4112-A095-DAE0A78D08B4}" dt="2023-06-05T10:20:19.914" v="166" actId="20577"/>
        <pc:sldMkLst>
          <pc:docMk/>
          <pc:sldMk cId="1773702195" sldId="312"/>
        </pc:sldMkLst>
        <pc:spChg chg="mod">
          <ac:chgData name="Mona Wiik Jonassen" userId="79630229-68d8-4fb9-b0c2-b943b1e4a746" providerId="ADAL" clId="{7BCD5835-4B63-4112-A095-DAE0A78D08B4}" dt="2023-06-05T10:20:19.914" v="166" actId="20577"/>
          <ac:spMkLst>
            <pc:docMk/>
            <pc:sldMk cId="1773702195" sldId="312"/>
            <ac:spMk id="2" creationId="{68B708F3-EE8B-A11D-7F03-7DBBA5BE6628}"/>
          </ac:spMkLst>
        </pc:spChg>
      </pc:sldChg>
      <pc:sldChg chg="add">
        <pc:chgData name="Mona Wiik Jonassen" userId="79630229-68d8-4fb9-b0c2-b943b1e4a746" providerId="ADAL" clId="{7BCD5835-4B63-4112-A095-DAE0A78D08B4}" dt="2023-06-05T10:20:54.789" v="167"/>
        <pc:sldMkLst>
          <pc:docMk/>
          <pc:sldMk cId="2963718166" sldId="316"/>
        </pc:sldMkLst>
      </pc:sldChg>
      <pc:sldChg chg="addSp delSp modSp mod">
        <pc:chgData name="Mona Wiik Jonassen" userId="79630229-68d8-4fb9-b0c2-b943b1e4a746" providerId="ADAL" clId="{7BCD5835-4B63-4112-A095-DAE0A78D08B4}" dt="2023-06-06T05:36:15.220" v="843" actId="20577"/>
        <pc:sldMkLst>
          <pc:docMk/>
          <pc:sldMk cId="3354822252" sldId="330"/>
        </pc:sldMkLst>
        <pc:spChg chg="mod">
          <ac:chgData name="Mona Wiik Jonassen" userId="79630229-68d8-4fb9-b0c2-b943b1e4a746" providerId="ADAL" clId="{7BCD5835-4B63-4112-A095-DAE0A78D08B4}" dt="2023-06-06T05:36:15.220" v="843" actId="20577"/>
          <ac:spMkLst>
            <pc:docMk/>
            <pc:sldMk cId="3354822252" sldId="330"/>
            <ac:spMk id="2" creationId="{1AF7DA41-6032-0911-E564-A711E5525579}"/>
          </ac:spMkLst>
        </pc:spChg>
        <pc:spChg chg="mod">
          <ac:chgData name="Mona Wiik Jonassen" userId="79630229-68d8-4fb9-b0c2-b943b1e4a746" providerId="ADAL" clId="{7BCD5835-4B63-4112-A095-DAE0A78D08B4}" dt="2023-06-06T05:11:52.797" v="223" actId="14100"/>
          <ac:spMkLst>
            <pc:docMk/>
            <pc:sldMk cId="3354822252" sldId="330"/>
            <ac:spMk id="3" creationId="{8B99D63C-C56D-4A48-C83A-9D6A173A5D41}"/>
          </ac:spMkLst>
        </pc:spChg>
        <pc:spChg chg="add del mod">
          <ac:chgData name="Mona Wiik Jonassen" userId="79630229-68d8-4fb9-b0c2-b943b1e4a746" providerId="ADAL" clId="{7BCD5835-4B63-4112-A095-DAE0A78D08B4}" dt="2023-06-06T05:01:57.233" v="170"/>
          <ac:spMkLst>
            <pc:docMk/>
            <pc:sldMk cId="3354822252" sldId="330"/>
            <ac:spMk id="5" creationId="{76A538B2-039C-C621-1A41-F1E3785A2B82}"/>
          </ac:spMkLst>
        </pc:spChg>
        <pc:spChg chg="add mod">
          <ac:chgData name="Mona Wiik Jonassen" userId="79630229-68d8-4fb9-b0c2-b943b1e4a746" providerId="ADAL" clId="{7BCD5835-4B63-4112-A095-DAE0A78D08B4}" dt="2023-06-06T05:02:24.503" v="183" actId="255"/>
          <ac:spMkLst>
            <pc:docMk/>
            <pc:sldMk cId="3354822252" sldId="330"/>
            <ac:spMk id="7" creationId="{962C307A-0136-9FBD-58F3-A0EFDBAB6257}"/>
          </ac:spMkLst>
        </pc:spChg>
        <pc:graphicFrameChg chg="add del mod">
          <ac:chgData name="Mona Wiik Jonassen" userId="79630229-68d8-4fb9-b0c2-b943b1e4a746" providerId="ADAL" clId="{7BCD5835-4B63-4112-A095-DAE0A78D08B4}" dt="2023-06-06T05:02:50.593" v="185" actId="478"/>
          <ac:graphicFrameMkLst>
            <pc:docMk/>
            <pc:sldMk cId="3354822252" sldId="330"/>
            <ac:graphicFrameMk id="8" creationId="{9095B7F4-D371-2486-CCC2-CC7EB3B01072}"/>
          </ac:graphicFrameMkLst>
        </pc:graphicFrameChg>
        <pc:picChg chg="add mod">
          <ac:chgData name="Mona Wiik Jonassen" userId="79630229-68d8-4fb9-b0c2-b943b1e4a746" providerId="ADAL" clId="{7BCD5835-4B63-4112-A095-DAE0A78D08B4}" dt="2023-06-06T05:02:08.961" v="180" actId="1076"/>
          <ac:picMkLst>
            <pc:docMk/>
            <pc:sldMk cId="3354822252" sldId="330"/>
            <ac:picMk id="4" creationId="{3AADBE48-F229-9A5C-1AF3-96042E97098A}"/>
          </ac:picMkLst>
        </pc:picChg>
        <pc:picChg chg="del">
          <ac:chgData name="Mona Wiik Jonassen" userId="79630229-68d8-4fb9-b0c2-b943b1e4a746" providerId="ADAL" clId="{7BCD5835-4B63-4112-A095-DAE0A78D08B4}" dt="2023-06-05T10:18:16.464" v="91" actId="478"/>
          <ac:picMkLst>
            <pc:docMk/>
            <pc:sldMk cId="3354822252" sldId="330"/>
            <ac:picMk id="6" creationId="{833D9F0B-B8C1-741B-257A-95E93196D7C7}"/>
          </ac:picMkLst>
        </pc:picChg>
      </pc:sldChg>
      <pc:sldChg chg="modSp mod">
        <pc:chgData name="Mona Wiik Jonassen" userId="79630229-68d8-4fb9-b0c2-b943b1e4a746" providerId="ADAL" clId="{7BCD5835-4B63-4112-A095-DAE0A78D08B4}" dt="2023-06-05T10:18:07.306" v="89" actId="27636"/>
        <pc:sldMkLst>
          <pc:docMk/>
          <pc:sldMk cId="1472659090" sldId="332"/>
        </pc:sldMkLst>
        <pc:spChg chg="mod">
          <ac:chgData name="Mona Wiik Jonassen" userId="79630229-68d8-4fb9-b0c2-b943b1e4a746" providerId="ADAL" clId="{7BCD5835-4B63-4112-A095-DAE0A78D08B4}" dt="2023-06-05T10:17:53.260" v="24" actId="20577"/>
          <ac:spMkLst>
            <pc:docMk/>
            <pc:sldMk cId="1472659090" sldId="332"/>
            <ac:spMk id="2" creationId="{8DFC6704-B792-46FD-BA7F-376F31BEA5E2}"/>
          </ac:spMkLst>
        </pc:spChg>
        <pc:spChg chg="mod">
          <ac:chgData name="Mona Wiik Jonassen" userId="79630229-68d8-4fb9-b0c2-b943b1e4a746" providerId="ADAL" clId="{7BCD5835-4B63-4112-A095-DAE0A78D08B4}" dt="2023-06-05T10:18:07.306" v="89" actId="27636"/>
          <ac:spMkLst>
            <pc:docMk/>
            <pc:sldMk cId="1472659090" sldId="332"/>
            <ac:spMk id="3" creationId="{04D4B5FE-6564-332D-481C-1159426DFD59}"/>
          </ac:spMkLst>
        </pc:spChg>
      </pc:sldChg>
      <pc:sldChg chg="addSp delSp modSp del mod">
        <pc:chgData name="Mona Wiik Jonassen" userId="79630229-68d8-4fb9-b0c2-b943b1e4a746" providerId="ADAL" clId="{7BCD5835-4B63-4112-A095-DAE0A78D08B4}" dt="2023-06-05T11:35:32.796" v="168" actId="47"/>
        <pc:sldMkLst>
          <pc:docMk/>
          <pc:sldMk cId="4281042260" sldId="334"/>
        </pc:sldMkLst>
        <pc:spChg chg="add del mod">
          <ac:chgData name="Mona Wiik Jonassen" userId="79630229-68d8-4fb9-b0c2-b943b1e4a746" providerId="ADAL" clId="{7BCD5835-4B63-4112-A095-DAE0A78D08B4}" dt="2023-06-05T10:18:43.425" v="95" actId="478"/>
          <ac:spMkLst>
            <pc:docMk/>
            <pc:sldMk cId="4281042260" sldId="334"/>
            <ac:spMk id="4" creationId="{33D3A75E-0867-94E4-7D38-13ECD735AC96}"/>
          </ac:spMkLst>
        </pc:spChg>
      </pc:sldChg>
      <pc:sldChg chg="del">
        <pc:chgData name="Mona Wiik Jonassen" userId="79630229-68d8-4fb9-b0c2-b943b1e4a746" providerId="ADAL" clId="{7BCD5835-4B63-4112-A095-DAE0A78D08B4}" dt="2023-06-05T11:40:12.670" v="169" actId="47"/>
        <pc:sldMkLst>
          <pc:docMk/>
          <pc:sldMk cId="3906876335" sldId="335"/>
        </pc:sldMkLst>
      </pc:sldChg>
      <pc:sldChg chg="addSp delSp modSp mod">
        <pc:chgData name="Mona Wiik Jonassen" userId="79630229-68d8-4fb9-b0c2-b943b1e4a746" providerId="ADAL" clId="{7BCD5835-4B63-4112-A095-DAE0A78D08B4}" dt="2023-06-06T06:59:16.005" v="929" actId="1076"/>
        <pc:sldMkLst>
          <pc:docMk/>
          <pc:sldMk cId="1759855238" sldId="336"/>
        </pc:sldMkLst>
        <pc:spChg chg="del">
          <ac:chgData name="Mona Wiik Jonassen" userId="79630229-68d8-4fb9-b0c2-b943b1e4a746" providerId="ADAL" clId="{7BCD5835-4B63-4112-A095-DAE0A78D08B4}" dt="2023-06-06T06:47:00.345" v="900" actId="931"/>
          <ac:spMkLst>
            <pc:docMk/>
            <pc:sldMk cId="1759855238" sldId="336"/>
            <ac:spMk id="3" creationId="{0E065805-7A5E-D8D8-79F7-F3B30E2B2CA6}"/>
          </ac:spMkLst>
        </pc:spChg>
        <pc:spChg chg="del">
          <ac:chgData name="Mona Wiik Jonassen" userId="79630229-68d8-4fb9-b0c2-b943b1e4a746" providerId="ADAL" clId="{7BCD5835-4B63-4112-A095-DAE0A78D08B4}" dt="2023-06-06T06:47:30.248" v="903" actId="931"/>
          <ac:spMkLst>
            <pc:docMk/>
            <pc:sldMk cId="1759855238" sldId="336"/>
            <ac:spMk id="4" creationId="{2928E418-C652-D794-BC82-3E8A8428F3BD}"/>
          </ac:spMkLst>
        </pc:spChg>
        <pc:picChg chg="add mod">
          <ac:chgData name="Mona Wiik Jonassen" userId="79630229-68d8-4fb9-b0c2-b943b1e4a746" providerId="ADAL" clId="{7BCD5835-4B63-4112-A095-DAE0A78D08B4}" dt="2023-06-06T06:48:27.214" v="915" actId="1076"/>
          <ac:picMkLst>
            <pc:docMk/>
            <pc:sldMk cId="1759855238" sldId="336"/>
            <ac:picMk id="6" creationId="{74DC2934-AF7E-6D4C-BF27-80FC0EA76DCB}"/>
          </ac:picMkLst>
        </pc:picChg>
        <pc:picChg chg="add mod">
          <ac:chgData name="Mona Wiik Jonassen" userId="79630229-68d8-4fb9-b0c2-b943b1e4a746" providerId="ADAL" clId="{7BCD5835-4B63-4112-A095-DAE0A78D08B4}" dt="2023-06-06T06:48:32.246" v="917" actId="1076"/>
          <ac:picMkLst>
            <pc:docMk/>
            <pc:sldMk cId="1759855238" sldId="336"/>
            <ac:picMk id="8" creationId="{37BE806E-CE63-36BB-E2D5-D1006901F027}"/>
          </ac:picMkLst>
        </pc:picChg>
        <pc:picChg chg="add mod">
          <ac:chgData name="Mona Wiik Jonassen" userId="79630229-68d8-4fb9-b0c2-b943b1e4a746" providerId="ADAL" clId="{7BCD5835-4B63-4112-A095-DAE0A78D08B4}" dt="2023-06-06T06:48:29.006" v="916" actId="1076"/>
          <ac:picMkLst>
            <pc:docMk/>
            <pc:sldMk cId="1759855238" sldId="336"/>
            <ac:picMk id="10" creationId="{D537ECB8-CFDC-23BF-90C8-BC52223EA852}"/>
          </ac:picMkLst>
        </pc:picChg>
        <pc:picChg chg="add mod">
          <ac:chgData name="Mona Wiik Jonassen" userId="79630229-68d8-4fb9-b0c2-b943b1e4a746" providerId="ADAL" clId="{7BCD5835-4B63-4112-A095-DAE0A78D08B4}" dt="2023-06-06T06:59:16.005" v="929" actId="1076"/>
          <ac:picMkLst>
            <pc:docMk/>
            <pc:sldMk cId="1759855238" sldId="336"/>
            <ac:picMk id="12" creationId="{A19EE490-10CB-F1DD-7AB4-37F777376011}"/>
          </ac:picMkLst>
        </pc:picChg>
      </pc:sldChg>
      <pc:sldChg chg="addSp delSp modSp new mod">
        <pc:chgData name="Mona Wiik Jonassen" userId="79630229-68d8-4fb9-b0c2-b943b1e4a746" providerId="ADAL" clId="{7BCD5835-4B63-4112-A095-DAE0A78D08B4}" dt="2023-06-06T05:46:51.601" v="899" actId="20577"/>
        <pc:sldMkLst>
          <pc:docMk/>
          <pc:sldMk cId="2348831739" sldId="338"/>
        </pc:sldMkLst>
        <pc:spChg chg="mod">
          <ac:chgData name="Mona Wiik Jonassen" userId="79630229-68d8-4fb9-b0c2-b943b1e4a746" providerId="ADAL" clId="{7BCD5835-4B63-4112-A095-DAE0A78D08B4}" dt="2023-06-06T05:11:38.773" v="222" actId="20577"/>
          <ac:spMkLst>
            <pc:docMk/>
            <pc:sldMk cId="2348831739" sldId="338"/>
            <ac:spMk id="2" creationId="{48B5C697-A553-A4C7-DED1-DF55C3323AA8}"/>
          </ac:spMkLst>
        </pc:spChg>
        <pc:spChg chg="del">
          <ac:chgData name="Mona Wiik Jonassen" userId="79630229-68d8-4fb9-b0c2-b943b1e4a746" providerId="ADAL" clId="{7BCD5835-4B63-4112-A095-DAE0A78D08B4}" dt="2023-06-06T05:18:13.011" v="224" actId="931"/>
          <ac:spMkLst>
            <pc:docMk/>
            <pc:sldMk cId="2348831739" sldId="338"/>
            <ac:spMk id="3" creationId="{BD151656-F25B-5EDA-0CAE-D3B56329BFB6}"/>
          </ac:spMkLst>
        </pc:spChg>
        <pc:spChg chg="add mod">
          <ac:chgData name="Mona Wiik Jonassen" userId="79630229-68d8-4fb9-b0c2-b943b1e4a746" providerId="ADAL" clId="{7BCD5835-4B63-4112-A095-DAE0A78D08B4}" dt="2023-06-06T05:19:14.538" v="308" actId="1076"/>
          <ac:spMkLst>
            <pc:docMk/>
            <pc:sldMk cId="2348831739" sldId="338"/>
            <ac:spMk id="6" creationId="{4E491C88-BC1A-94ED-DD04-EBBC9997321C}"/>
          </ac:spMkLst>
        </pc:spChg>
        <pc:spChg chg="add mod">
          <ac:chgData name="Mona Wiik Jonassen" userId="79630229-68d8-4fb9-b0c2-b943b1e4a746" providerId="ADAL" clId="{7BCD5835-4B63-4112-A095-DAE0A78D08B4}" dt="2023-06-06T05:46:51.601" v="899" actId="20577"/>
          <ac:spMkLst>
            <pc:docMk/>
            <pc:sldMk cId="2348831739" sldId="338"/>
            <ac:spMk id="7" creationId="{98565084-9E4E-0C62-2EFF-97A0642B5CBE}"/>
          </ac:spMkLst>
        </pc:spChg>
        <pc:picChg chg="add mod">
          <ac:chgData name="Mona Wiik Jonassen" userId="79630229-68d8-4fb9-b0c2-b943b1e4a746" providerId="ADAL" clId="{7BCD5835-4B63-4112-A095-DAE0A78D08B4}" dt="2023-06-06T05:19:08.042" v="307" actId="1076"/>
          <ac:picMkLst>
            <pc:docMk/>
            <pc:sldMk cId="2348831739" sldId="338"/>
            <ac:picMk id="5" creationId="{7014A9A9-BF96-DF4D-569F-33212429B179}"/>
          </ac:picMkLst>
        </pc:picChg>
      </pc:sldChg>
    </pc:docChg>
  </pc:docChgLst>
  <pc:docChgLst>
    <pc:chgData name="Mona Wiik Jonassen" userId="79630229-68d8-4fb9-b0c2-b943b1e4a746" providerId="ADAL" clId="{99BFF8FF-45C2-4BE3-8B92-1CDBB45D511A}"/>
    <pc:docChg chg="custSel modSld">
      <pc:chgData name="Mona Wiik Jonassen" userId="79630229-68d8-4fb9-b0c2-b943b1e4a746" providerId="ADAL" clId="{99BFF8FF-45C2-4BE3-8B92-1CDBB45D511A}" dt="2023-07-03T06:34:34.796" v="169" actId="255"/>
      <pc:docMkLst>
        <pc:docMk/>
      </pc:docMkLst>
      <pc:sldChg chg="modSp mod">
        <pc:chgData name="Mona Wiik Jonassen" userId="79630229-68d8-4fb9-b0c2-b943b1e4a746" providerId="ADAL" clId="{99BFF8FF-45C2-4BE3-8B92-1CDBB45D511A}" dt="2023-07-03T06:34:34.796" v="169" actId="255"/>
        <pc:sldMkLst>
          <pc:docMk/>
          <pc:sldMk cId="2348831739" sldId="338"/>
        </pc:sldMkLst>
        <pc:spChg chg="mod">
          <ac:chgData name="Mona Wiik Jonassen" userId="79630229-68d8-4fb9-b0c2-b943b1e4a746" providerId="ADAL" clId="{99BFF8FF-45C2-4BE3-8B92-1CDBB45D511A}" dt="2023-07-03T06:34:34.796" v="169" actId="255"/>
          <ac:spMkLst>
            <pc:docMk/>
            <pc:sldMk cId="2348831739" sldId="338"/>
            <ac:spMk id="7" creationId="{98565084-9E4E-0C62-2EFF-97A0642B5CBE}"/>
          </ac:spMkLst>
        </pc:spChg>
      </pc:sldChg>
    </pc:docChg>
  </pc:docChgLst>
  <pc:docChgLst>
    <pc:chgData name="Mona Wiik Jonassen" userId="79630229-68d8-4fb9-b0c2-b943b1e4a746" providerId="ADAL" clId="{E4812F38-B244-472B-8ABB-6A40B58503FD}"/>
    <pc:docChg chg="custSel addSld delSld modSld sldOrd">
      <pc:chgData name="Mona Wiik Jonassen" userId="79630229-68d8-4fb9-b0c2-b943b1e4a746" providerId="ADAL" clId="{E4812F38-B244-472B-8ABB-6A40B58503FD}" dt="2023-08-28T08:20:22.860" v="584" actId="2696"/>
      <pc:docMkLst>
        <pc:docMk/>
      </pc:docMkLst>
      <pc:sldChg chg="ord">
        <pc:chgData name="Mona Wiik Jonassen" userId="79630229-68d8-4fb9-b0c2-b943b1e4a746" providerId="ADAL" clId="{E4812F38-B244-472B-8ABB-6A40B58503FD}" dt="2023-08-09T11:33:08.729" v="258"/>
        <pc:sldMkLst>
          <pc:docMk/>
          <pc:sldMk cId="2389434577" sldId="308"/>
        </pc:sldMkLst>
      </pc:sldChg>
      <pc:sldChg chg="addSp delSp modSp mod">
        <pc:chgData name="Mona Wiik Jonassen" userId="79630229-68d8-4fb9-b0c2-b943b1e4a746" providerId="ADAL" clId="{E4812F38-B244-472B-8ABB-6A40B58503FD}" dt="2023-08-16T13:01:36.100" v="473" actId="1076"/>
        <pc:sldMkLst>
          <pc:docMk/>
          <pc:sldMk cId="3354822252" sldId="330"/>
        </pc:sldMkLst>
        <pc:spChg chg="del">
          <ac:chgData name="Mona Wiik Jonassen" userId="79630229-68d8-4fb9-b0c2-b943b1e4a746" providerId="ADAL" clId="{E4812F38-B244-472B-8ABB-6A40B58503FD}" dt="2023-08-09T10:21:20.220" v="242"/>
          <ac:spMkLst>
            <pc:docMk/>
            <pc:sldMk cId="3354822252" sldId="330"/>
            <ac:spMk id="3" creationId="{8B99D63C-C56D-4A48-C83A-9D6A173A5D41}"/>
          </ac:spMkLst>
        </pc:spChg>
        <pc:spChg chg="add mod">
          <ac:chgData name="Mona Wiik Jonassen" userId="79630229-68d8-4fb9-b0c2-b943b1e4a746" providerId="ADAL" clId="{E4812F38-B244-472B-8ABB-6A40B58503FD}" dt="2023-08-14T12:02:58.013" v="393" actId="1076"/>
          <ac:spMkLst>
            <pc:docMk/>
            <pc:sldMk cId="3354822252" sldId="330"/>
            <ac:spMk id="5" creationId="{4A4DB3C7-FF8A-5515-D1B0-297B9EFB37B5}"/>
          </ac:spMkLst>
        </pc:spChg>
        <pc:spChg chg="mod">
          <ac:chgData name="Mona Wiik Jonassen" userId="79630229-68d8-4fb9-b0c2-b943b1e4a746" providerId="ADAL" clId="{E4812F38-B244-472B-8ABB-6A40B58503FD}" dt="2023-08-09T10:22:13.252" v="249" actId="1076"/>
          <ac:spMkLst>
            <pc:docMk/>
            <pc:sldMk cId="3354822252" sldId="330"/>
            <ac:spMk id="7" creationId="{962C307A-0136-9FBD-58F3-A0EFDBAB6257}"/>
          </ac:spMkLst>
        </pc:spChg>
        <pc:spChg chg="add mod">
          <ac:chgData name="Mona Wiik Jonassen" userId="79630229-68d8-4fb9-b0c2-b943b1e4a746" providerId="ADAL" clId="{E4812F38-B244-472B-8ABB-6A40B58503FD}" dt="2023-08-16T13:01:36.100" v="473" actId="1076"/>
          <ac:spMkLst>
            <pc:docMk/>
            <pc:sldMk cId="3354822252" sldId="330"/>
            <ac:spMk id="21" creationId="{ACCD1F22-CF3A-4683-B3B9-6AF8FD21516E}"/>
          </ac:spMkLst>
        </pc:spChg>
        <pc:picChg chg="mod">
          <ac:chgData name="Mona Wiik Jonassen" userId="79630229-68d8-4fb9-b0c2-b943b1e4a746" providerId="ADAL" clId="{E4812F38-B244-472B-8ABB-6A40B58503FD}" dt="2023-08-09T10:22:07.140" v="248" actId="1076"/>
          <ac:picMkLst>
            <pc:docMk/>
            <pc:sldMk cId="3354822252" sldId="330"/>
            <ac:picMk id="4" creationId="{3AADBE48-F229-9A5C-1AF3-96042E97098A}"/>
          </ac:picMkLst>
        </pc:picChg>
        <pc:picChg chg="add del mod">
          <ac:chgData name="Mona Wiik Jonassen" userId="79630229-68d8-4fb9-b0c2-b943b1e4a746" providerId="ADAL" clId="{E4812F38-B244-472B-8ABB-6A40B58503FD}" dt="2023-08-09T10:20:46.121" v="235" actId="478"/>
          <ac:picMkLst>
            <pc:docMk/>
            <pc:sldMk cId="3354822252" sldId="330"/>
            <ac:picMk id="2050" creationId="{9E8DB791-5554-9AAC-AE73-31899532321D}"/>
          </ac:picMkLst>
        </pc:picChg>
        <pc:picChg chg="add del mod">
          <ac:chgData name="Mona Wiik Jonassen" userId="79630229-68d8-4fb9-b0c2-b943b1e4a746" providerId="ADAL" clId="{E4812F38-B244-472B-8ABB-6A40B58503FD}" dt="2023-08-09T10:20:46.121" v="235" actId="478"/>
          <ac:picMkLst>
            <pc:docMk/>
            <pc:sldMk cId="3354822252" sldId="330"/>
            <ac:picMk id="2052" creationId="{2B6DA7F1-7DBB-8AF1-EE46-304433B8352E}"/>
          </ac:picMkLst>
        </pc:picChg>
        <pc:picChg chg="add mod">
          <ac:chgData name="Mona Wiik Jonassen" userId="79630229-68d8-4fb9-b0c2-b943b1e4a746" providerId="ADAL" clId="{E4812F38-B244-472B-8ABB-6A40B58503FD}" dt="2023-08-16T12:56:10.741" v="469" actId="14100"/>
          <ac:picMkLst>
            <pc:docMk/>
            <pc:sldMk cId="3354822252" sldId="330"/>
            <ac:picMk id="2054" creationId="{1E87BD02-4592-E88F-2FE3-5AC177772337}"/>
          </ac:picMkLst>
        </pc:picChg>
        <pc:picChg chg="add mod">
          <ac:chgData name="Mona Wiik Jonassen" userId="79630229-68d8-4fb9-b0c2-b943b1e4a746" providerId="ADAL" clId="{E4812F38-B244-472B-8ABB-6A40B58503FD}" dt="2023-08-16T12:56:13.467" v="470" actId="14100"/>
          <ac:picMkLst>
            <pc:docMk/>
            <pc:sldMk cId="3354822252" sldId="330"/>
            <ac:picMk id="2056" creationId="{B98AA190-AE91-4ABE-EF4B-6C01815AE7A7}"/>
          </ac:picMkLst>
        </pc:picChg>
        <pc:inkChg chg="add del">
          <ac:chgData name="Mona Wiik Jonassen" userId="79630229-68d8-4fb9-b0c2-b943b1e4a746" providerId="ADAL" clId="{E4812F38-B244-472B-8ABB-6A40B58503FD}" dt="2023-08-16T13:01:21.498" v="472" actId="34122"/>
          <ac:inkMkLst>
            <pc:docMk/>
            <pc:sldMk cId="3354822252" sldId="330"/>
            <ac:inkMk id="3" creationId="{95A0B231-4BCC-A662-027A-C64E5DFB6A7A}"/>
          </ac:inkMkLst>
        </pc:inkChg>
      </pc:sldChg>
      <pc:sldChg chg="del">
        <pc:chgData name="Mona Wiik Jonassen" userId="79630229-68d8-4fb9-b0c2-b943b1e4a746" providerId="ADAL" clId="{E4812F38-B244-472B-8ABB-6A40B58503FD}" dt="2023-08-02T05:27:23.461" v="28" actId="47"/>
        <pc:sldMkLst>
          <pc:docMk/>
          <pc:sldMk cId="3253513515" sldId="331"/>
        </pc:sldMkLst>
      </pc:sldChg>
      <pc:sldChg chg="addSp delSp modSp del mod">
        <pc:chgData name="Mona Wiik Jonassen" userId="79630229-68d8-4fb9-b0c2-b943b1e4a746" providerId="ADAL" clId="{E4812F38-B244-472B-8ABB-6A40B58503FD}" dt="2023-08-28T08:20:09.793" v="583" actId="2696"/>
        <pc:sldMkLst>
          <pc:docMk/>
          <pc:sldMk cId="1823865634" sldId="333"/>
        </pc:sldMkLst>
        <pc:spChg chg="del">
          <ac:chgData name="Mona Wiik Jonassen" userId="79630229-68d8-4fb9-b0c2-b943b1e4a746" providerId="ADAL" clId="{E4812F38-B244-472B-8ABB-6A40B58503FD}" dt="2023-08-14T10:59:20.598" v="343" actId="931"/>
          <ac:spMkLst>
            <pc:docMk/>
            <pc:sldMk cId="1823865634" sldId="333"/>
            <ac:spMk id="3" creationId="{231F4D71-9607-48D9-0F44-C719D9E35953}"/>
          </ac:spMkLst>
        </pc:spChg>
        <pc:spChg chg="add del mod">
          <ac:chgData name="Mona Wiik Jonassen" userId="79630229-68d8-4fb9-b0c2-b943b1e4a746" providerId="ADAL" clId="{E4812F38-B244-472B-8ABB-6A40B58503FD}" dt="2023-08-14T11:54:51.704" v="347"/>
          <ac:spMkLst>
            <pc:docMk/>
            <pc:sldMk cId="1823865634" sldId="333"/>
            <ac:spMk id="7" creationId="{3F0BCB52-79AC-20DC-ECE5-E577161C6C50}"/>
          </ac:spMkLst>
        </pc:spChg>
        <pc:picChg chg="add del mod">
          <ac:chgData name="Mona Wiik Jonassen" userId="79630229-68d8-4fb9-b0c2-b943b1e4a746" providerId="ADAL" clId="{E4812F38-B244-472B-8ABB-6A40B58503FD}" dt="2023-08-14T11:54:40.568" v="346" actId="478"/>
          <ac:picMkLst>
            <pc:docMk/>
            <pc:sldMk cId="1823865634" sldId="333"/>
            <ac:picMk id="5" creationId="{A51548F8-BBFC-E103-6E19-C9A968E85B66}"/>
          </ac:picMkLst>
        </pc:picChg>
        <pc:picChg chg="add mod">
          <ac:chgData name="Mona Wiik Jonassen" userId="79630229-68d8-4fb9-b0c2-b943b1e4a746" providerId="ADAL" clId="{E4812F38-B244-472B-8ABB-6A40B58503FD}" dt="2023-08-14T11:54:51.704" v="347"/>
          <ac:picMkLst>
            <pc:docMk/>
            <pc:sldMk cId="1823865634" sldId="333"/>
            <ac:picMk id="8" creationId="{0F971F86-2847-495C-3B19-A21369EFD566}"/>
          </ac:picMkLst>
        </pc:picChg>
      </pc:sldChg>
      <pc:sldChg chg="addSp delSp modSp del mod ord">
        <pc:chgData name="Mona Wiik Jonassen" userId="79630229-68d8-4fb9-b0c2-b943b1e4a746" providerId="ADAL" clId="{E4812F38-B244-472B-8ABB-6A40B58503FD}" dt="2023-08-28T08:20:22.860" v="584" actId="2696"/>
        <pc:sldMkLst>
          <pc:docMk/>
          <pc:sldMk cId="1759855238" sldId="336"/>
        </pc:sldMkLst>
        <pc:spChg chg="add mod">
          <ac:chgData name="Mona Wiik Jonassen" userId="79630229-68d8-4fb9-b0c2-b943b1e4a746" providerId="ADAL" clId="{E4812F38-B244-472B-8ABB-6A40B58503FD}" dt="2023-08-14T11:55:06.616" v="351" actId="14100"/>
          <ac:spMkLst>
            <pc:docMk/>
            <pc:sldMk cId="1759855238" sldId="336"/>
            <ac:spMk id="4" creationId="{C2E826BA-132B-EC7A-17CF-A05510EB02BA}"/>
          </ac:spMkLst>
        </pc:spChg>
        <pc:picChg chg="del">
          <ac:chgData name="Mona Wiik Jonassen" userId="79630229-68d8-4fb9-b0c2-b943b1e4a746" providerId="ADAL" clId="{E4812F38-B244-472B-8ABB-6A40B58503FD}" dt="2023-08-14T11:54:57.833" v="350" actId="478"/>
          <ac:picMkLst>
            <pc:docMk/>
            <pc:sldMk cId="1759855238" sldId="336"/>
            <ac:picMk id="6" creationId="{74DC2934-AF7E-6D4C-BF27-80FC0EA76DCB}"/>
          </ac:picMkLst>
        </pc:picChg>
        <pc:picChg chg="mod">
          <ac:chgData name="Mona Wiik Jonassen" userId="79630229-68d8-4fb9-b0c2-b943b1e4a746" providerId="ADAL" clId="{E4812F38-B244-472B-8ABB-6A40B58503FD}" dt="2023-08-14T11:55:15.261" v="356" actId="1076"/>
          <ac:picMkLst>
            <pc:docMk/>
            <pc:sldMk cId="1759855238" sldId="336"/>
            <ac:picMk id="8" creationId="{37BE806E-CE63-36BB-E2D5-D1006901F027}"/>
          </ac:picMkLst>
        </pc:picChg>
        <pc:picChg chg="mod">
          <ac:chgData name="Mona Wiik Jonassen" userId="79630229-68d8-4fb9-b0c2-b943b1e4a746" providerId="ADAL" clId="{E4812F38-B244-472B-8ABB-6A40B58503FD}" dt="2023-08-14T11:55:10.628" v="353" actId="1076"/>
          <ac:picMkLst>
            <pc:docMk/>
            <pc:sldMk cId="1759855238" sldId="336"/>
            <ac:picMk id="10" creationId="{D537ECB8-CFDC-23BF-90C8-BC52223EA852}"/>
          </ac:picMkLst>
        </pc:picChg>
        <pc:picChg chg="del mod">
          <ac:chgData name="Mona Wiik Jonassen" userId="79630229-68d8-4fb9-b0c2-b943b1e4a746" providerId="ADAL" clId="{E4812F38-B244-472B-8ABB-6A40B58503FD}" dt="2023-08-14T11:54:54.297" v="348" actId="478"/>
          <ac:picMkLst>
            <pc:docMk/>
            <pc:sldMk cId="1759855238" sldId="336"/>
            <ac:picMk id="12" creationId="{A19EE490-10CB-F1DD-7AB4-37F777376011}"/>
          </ac:picMkLst>
        </pc:picChg>
      </pc:sldChg>
      <pc:sldChg chg="modSp del mod">
        <pc:chgData name="Mona Wiik Jonassen" userId="79630229-68d8-4fb9-b0c2-b943b1e4a746" providerId="ADAL" clId="{E4812F38-B244-472B-8ABB-6A40B58503FD}" dt="2023-08-28T08:20:02.494" v="582" actId="2696"/>
        <pc:sldMkLst>
          <pc:docMk/>
          <pc:sldMk cId="3329843412" sldId="337"/>
        </pc:sldMkLst>
        <pc:spChg chg="mod">
          <ac:chgData name="Mona Wiik Jonassen" userId="79630229-68d8-4fb9-b0c2-b943b1e4a746" providerId="ADAL" clId="{E4812F38-B244-472B-8ABB-6A40B58503FD}" dt="2023-08-15T12:17:34.322" v="394"/>
          <ac:spMkLst>
            <pc:docMk/>
            <pc:sldMk cId="3329843412" sldId="337"/>
            <ac:spMk id="3" creationId="{E74918A1-3EB2-0C9B-2466-72BB590112E6}"/>
          </ac:spMkLst>
        </pc:spChg>
      </pc:sldChg>
      <pc:sldChg chg="addSp delSp modSp del mod">
        <pc:chgData name="Mona Wiik Jonassen" userId="79630229-68d8-4fb9-b0c2-b943b1e4a746" providerId="ADAL" clId="{E4812F38-B244-472B-8ABB-6A40B58503FD}" dt="2023-08-09T08:36:23.716" v="202" actId="47"/>
        <pc:sldMkLst>
          <pc:docMk/>
          <pc:sldMk cId="2348831739" sldId="338"/>
        </pc:sldMkLst>
        <pc:spChg chg="mod">
          <ac:chgData name="Mona Wiik Jonassen" userId="79630229-68d8-4fb9-b0c2-b943b1e4a746" providerId="ADAL" clId="{E4812F38-B244-472B-8ABB-6A40B58503FD}" dt="2023-08-02T05:22:56.824" v="24" actId="20577"/>
          <ac:spMkLst>
            <pc:docMk/>
            <pc:sldMk cId="2348831739" sldId="338"/>
            <ac:spMk id="2" creationId="{48B5C697-A553-A4C7-DED1-DF55C3323AA8}"/>
          </ac:spMkLst>
        </pc:spChg>
        <pc:spChg chg="add mod">
          <ac:chgData name="Mona Wiik Jonassen" userId="79630229-68d8-4fb9-b0c2-b943b1e4a746" providerId="ADAL" clId="{E4812F38-B244-472B-8ABB-6A40B58503FD}" dt="2023-08-09T08:36:00.633" v="199" actId="478"/>
          <ac:spMkLst>
            <pc:docMk/>
            <pc:sldMk cId="2348831739" sldId="338"/>
            <ac:spMk id="4" creationId="{A97B8DE9-944B-67B7-0C10-41B9A5CB313E}"/>
          </ac:spMkLst>
        </pc:spChg>
        <pc:spChg chg="mod">
          <ac:chgData name="Mona Wiik Jonassen" userId="79630229-68d8-4fb9-b0c2-b943b1e4a746" providerId="ADAL" clId="{E4812F38-B244-472B-8ABB-6A40B58503FD}" dt="2023-08-09T08:35:55.570" v="198" actId="20577"/>
          <ac:spMkLst>
            <pc:docMk/>
            <pc:sldMk cId="2348831739" sldId="338"/>
            <ac:spMk id="7" creationId="{98565084-9E4E-0C62-2EFF-97A0642B5CBE}"/>
          </ac:spMkLst>
        </pc:spChg>
        <pc:picChg chg="del">
          <ac:chgData name="Mona Wiik Jonassen" userId="79630229-68d8-4fb9-b0c2-b943b1e4a746" providerId="ADAL" clId="{E4812F38-B244-472B-8ABB-6A40B58503FD}" dt="2023-08-09T08:36:00.633" v="199" actId="478"/>
          <ac:picMkLst>
            <pc:docMk/>
            <pc:sldMk cId="2348831739" sldId="338"/>
            <ac:picMk id="5" creationId="{7014A9A9-BF96-DF4D-569F-33212429B179}"/>
          </ac:picMkLst>
        </pc:picChg>
      </pc:sldChg>
      <pc:sldChg chg="modSp new del mod">
        <pc:chgData name="Mona Wiik Jonassen" userId="79630229-68d8-4fb9-b0c2-b943b1e4a746" providerId="ADAL" clId="{E4812F38-B244-472B-8ABB-6A40B58503FD}" dt="2023-08-22T04:53:27.173" v="486" actId="2696"/>
        <pc:sldMkLst>
          <pc:docMk/>
          <pc:sldMk cId="2976148176" sldId="339"/>
        </pc:sldMkLst>
        <pc:spChg chg="mod">
          <ac:chgData name="Mona Wiik Jonassen" userId="79630229-68d8-4fb9-b0c2-b943b1e4a746" providerId="ADAL" clId="{E4812F38-B244-472B-8ABB-6A40B58503FD}" dt="2023-08-02T06:40:17.693" v="195" actId="20577"/>
          <ac:spMkLst>
            <pc:docMk/>
            <pc:sldMk cId="2976148176" sldId="339"/>
            <ac:spMk id="2" creationId="{A2E9F5CB-681E-53C0-0D11-A9FF858D068A}"/>
          </ac:spMkLst>
        </pc:spChg>
        <pc:spChg chg="mod">
          <ac:chgData name="Mona Wiik Jonassen" userId="79630229-68d8-4fb9-b0c2-b943b1e4a746" providerId="ADAL" clId="{E4812F38-B244-472B-8ABB-6A40B58503FD}" dt="2023-08-16T10:09:17.911" v="446" actId="20577"/>
          <ac:spMkLst>
            <pc:docMk/>
            <pc:sldMk cId="2976148176" sldId="339"/>
            <ac:spMk id="3" creationId="{52C57763-8DB4-03BE-326E-373843032905}"/>
          </ac:spMkLst>
        </pc:spChg>
      </pc:sldChg>
      <pc:sldChg chg="addSp delSp modSp new mod">
        <pc:chgData name="Mona Wiik Jonassen" userId="79630229-68d8-4fb9-b0c2-b943b1e4a746" providerId="ADAL" clId="{E4812F38-B244-472B-8ABB-6A40B58503FD}" dt="2023-08-28T06:05:52.940" v="547" actId="20577"/>
        <pc:sldMkLst>
          <pc:docMk/>
          <pc:sldMk cId="1416273295" sldId="340"/>
        </pc:sldMkLst>
        <pc:spChg chg="mod">
          <ac:chgData name="Mona Wiik Jonassen" userId="79630229-68d8-4fb9-b0c2-b943b1e4a746" providerId="ADAL" clId="{E4812F38-B244-472B-8ABB-6A40B58503FD}" dt="2023-08-28T06:05:52.940" v="547" actId="20577"/>
          <ac:spMkLst>
            <pc:docMk/>
            <pc:sldMk cId="1416273295" sldId="340"/>
            <ac:spMk id="2" creationId="{AB9ADCAF-B6A2-F047-288C-971C5833FEA2}"/>
          </ac:spMkLst>
        </pc:spChg>
        <pc:spChg chg="del">
          <ac:chgData name="Mona Wiik Jonassen" userId="79630229-68d8-4fb9-b0c2-b943b1e4a746" providerId="ADAL" clId="{E4812F38-B244-472B-8ABB-6A40B58503FD}" dt="2023-08-09T08:37:05.303" v="203"/>
          <ac:spMkLst>
            <pc:docMk/>
            <pc:sldMk cId="1416273295" sldId="340"/>
            <ac:spMk id="3" creationId="{4A2AA64C-52D6-37C0-FACB-151E58665C51}"/>
          </ac:spMkLst>
        </pc:spChg>
        <pc:spChg chg="add mod">
          <ac:chgData name="Mona Wiik Jonassen" userId="79630229-68d8-4fb9-b0c2-b943b1e4a746" providerId="ADAL" clId="{E4812F38-B244-472B-8ABB-6A40B58503FD}" dt="2023-08-21T11:25:35.662" v="485" actId="20577"/>
          <ac:spMkLst>
            <pc:docMk/>
            <pc:sldMk cId="1416273295" sldId="340"/>
            <ac:spMk id="3" creationId="{F68338FA-F0CA-4919-36B5-51A1FFADAB5B}"/>
          </ac:spMkLst>
        </pc:spChg>
        <pc:spChg chg="add del mod">
          <ac:chgData name="Mona Wiik Jonassen" userId="79630229-68d8-4fb9-b0c2-b943b1e4a746" providerId="ADAL" clId="{E4812F38-B244-472B-8ABB-6A40B58503FD}" dt="2023-08-16T11:13:48.385" v="456" actId="931"/>
          <ac:spMkLst>
            <pc:docMk/>
            <pc:sldMk cId="1416273295" sldId="340"/>
            <ac:spMk id="4" creationId="{3D2B6E14-B6A3-83C8-13BD-5FBBADD46890}"/>
          </ac:spMkLst>
        </pc:spChg>
        <pc:spChg chg="add del mod">
          <ac:chgData name="Mona Wiik Jonassen" userId="79630229-68d8-4fb9-b0c2-b943b1e4a746" providerId="ADAL" clId="{E4812F38-B244-472B-8ABB-6A40B58503FD}" dt="2023-08-28T05:41:15.825" v="497"/>
          <ac:spMkLst>
            <pc:docMk/>
            <pc:sldMk cId="1416273295" sldId="340"/>
            <ac:spMk id="5" creationId="{CE256055-1C56-4F5F-522E-06E1E911971F}"/>
          </ac:spMkLst>
        </pc:spChg>
        <pc:graphicFrameChg chg="add del mod">
          <ac:chgData name="Mona Wiik Jonassen" userId="79630229-68d8-4fb9-b0c2-b943b1e4a746" providerId="ADAL" clId="{E4812F38-B244-472B-8ABB-6A40B58503FD}" dt="2023-08-16T10:17:29.563" v="450" actId="478"/>
          <ac:graphicFrameMkLst>
            <pc:docMk/>
            <pc:sldMk cId="1416273295" sldId="340"/>
            <ac:graphicFrameMk id="5" creationId="{7CD93CAA-A1A3-A1FA-170C-EDD2D98E8813}"/>
          </ac:graphicFrameMkLst>
        </pc:graphicFrameChg>
        <pc:graphicFrameChg chg="add del mod">
          <ac:chgData name="Mona Wiik Jonassen" userId="79630229-68d8-4fb9-b0c2-b943b1e4a746" providerId="ADAL" clId="{E4812F38-B244-472B-8ABB-6A40B58503FD}" dt="2023-08-16T11:13:34.049" v="455" actId="478"/>
          <ac:graphicFrameMkLst>
            <pc:docMk/>
            <pc:sldMk cId="1416273295" sldId="340"/>
            <ac:graphicFrameMk id="6" creationId="{28446CB8-316E-520D-152B-7A20850BDDEB}"/>
          </ac:graphicFrameMkLst>
        </pc:graphicFrameChg>
        <pc:picChg chg="add mod modCrop">
          <ac:chgData name="Mona Wiik Jonassen" userId="79630229-68d8-4fb9-b0c2-b943b1e4a746" providerId="ADAL" clId="{E4812F38-B244-472B-8ABB-6A40B58503FD}" dt="2023-08-28T05:41:35.730" v="504" actId="14100"/>
          <ac:picMkLst>
            <pc:docMk/>
            <pc:sldMk cId="1416273295" sldId="340"/>
            <ac:picMk id="4" creationId="{7E8AB80E-2891-1417-3AA2-FEDC5C7AED85}"/>
          </ac:picMkLst>
        </pc:picChg>
        <pc:picChg chg="add mod modCrop">
          <ac:chgData name="Mona Wiik Jonassen" userId="79630229-68d8-4fb9-b0c2-b943b1e4a746" providerId="ADAL" clId="{E4812F38-B244-472B-8ABB-6A40B58503FD}" dt="2023-08-28T05:41:32.994" v="503" actId="1076"/>
          <ac:picMkLst>
            <pc:docMk/>
            <pc:sldMk cId="1416273295" sldId="340"/>
            <ac:picMk id="6" creationId="{42402335-DF33-B351-F109-7E69B230B77C}"/>
          </ac:picMkLst>
        </pc:picChg>
        <pc:picChg chg="add del mod">
          <ac:chgData name="Mona Wiik Jonassen" userId="79630229-68d8-4fb9-b0c2-b943b1e4a746" providerId="ADAL" clId="{E4812F38-B244-472B-8ABB-6A40B58503FD}" dt="2023-08-21T11:25:00.475" v="474" actId="478"/>
          <ac:picMkLst>
            <pc:docMk/>
            <pc:sldMk cId="1416273295" sldId="340"/>
            <ac:picMk id="8" creationId="{6D840765-02DC-D96E-F0ED-54F129743436}"/>
          </ac:picMkLst>
        </pc:picChg>
        <pc:picChg chg="add del mod">
          <ac:chgData name="Mona Wiik Jonassen" userId="79630229-68d8-4fb9-b0c2-b943b1e4a746" providerId="ADAL" clId="{E4812F38-B244-472B-8ABB-6A40B58503FD}" dt="2023-08-16T10:16:08.541" v="447" actId="478"/>
          <ac:picMkLst>
            <pc:docMk/>
            <pc:sldMk cId="1416273295" sldId="340"/>
            <ac:picMk id="1026" creationId="{D4535C0C-D9F2-9373-1908-91547BE66216}"/>
          </ac:picMkLst>
        </pc:picChg>
      </pc:sldChg>
      <pc:sldChg chg="addSp delSp modSp new mod">
        <pc:chgData name="Mona Wiik Jonassen" userId="79630229-68d8-4fb9-b0c2-b943b1e4a746" providerId="ADAL" clId="{E4812F38-B244-472B-8ABB-6A40B58503FD}" dt="2023-08-28T06:05:58.789" v="564" actId="20577"/>
        <pc:sldMkLst>
          <pc:docMk/>
          <pc:sldMk cId="566221388" sldId="341"/>
        </pc:sldMkLst>
        <pc:spChg chg="mod">
          <ac:chgData name="Mona Wiik Jonassen" userId="79630229-68d8-4fb9-b0c2-b943b1e4a746" providerId="ADAL" clId="{E4812F38-B244-472B-8ABB-6A40B58503FD}" dt="2023-08-28T06:05:58.789" v="564" actId="20577"/>
          <ac:spMkLst>
            <pc:docMk/>
            <pc:sldMk cId="566221388" sldId="341"/>
            <ac:spMk id="2" creationId="{1BAA6CDB-8D84-F737-8815-E89095A09BD0}"/>
          </ac:spMkLst>
        </pc:spChg>
        <pc:spChg chg="del">
          <ac:chgData name="Mona Wiik Jonassen" userId="79630229-68d8-4fb9-b0c2-b943b1e4a746" providerId="ADAL" clId="{E4812F38-B244-472B-8ABB-6A40B58503FD}" dt="2023-08-28T05:40:45.847" v="489"/>
          <ac:spMkLst>
            <pc:docMk/>
            <pc:sldMk cId="566221388" sldId="341"/>
            <ac:spMk id="3" creationId="{0B62A3F2-E4F0-2160-A4C2-4DD29F2364E6}"/>
          </ac:spMkLst>
        </pc:spChg>
        <pc:spChg chg="add del mod">
          <ac:chgData name="Mona Wiik Jonassen" userId="79630229-68d8-4fb9-b0c2-b943b1e4a746" providerId="ADAL" clId="{E4812F38-B244-472B-8ABB-6A40B58503FD}" dt="2023-08-28T05:51:07.761" v="506" actId="931"/>
          <ac:spMkLst>
            <pc:docMk/>
            <pc:sldMk cId="566221388" sldId="341"/>
            <ac:spMk id="6" creationId="{3F84A5A4-C97E-986A-3F33-28CC4E79046E}"/>
          </ac:spMkLst>
        </pc:spChg>
        <pc:picChg chg="add del mod">
          <ac:chgData name="Mona Wiik Jonassen" userId="79630229-68d8-4fb9-b0c2-b943b1e4a746" providerId="ADAL" clId="{E4812F38-B244-472B-8ABB-6A40B58503FD}" dt="2023-08-28T05:45:19.059" v="505" actId="478"/>
          <ac:picMkLst>
            <pc:docMk/>
            <pc:sldMk cId="566221388" sldId="341"/>
            <ac:picMk id="4" creationId="{0EBE2BF4-72A3-C0AE-C1BD-F73D981B2AE1}"/>
          </ac:picMkLst>
        </pc:picChg>
        <pc:picChg chg="add mod">
          <ac:chgData name="Mona Wiik Jonassen" userId="79630229-68d8-4fb9-b0c2-b943b1e4a746" providerId="ADAL" clId="{E4812F38-B244-472B-8ABB-6A40B58503FD}" dt="2023-08-28T05:51:14.282" v="509" actId="1076"/>
          <ac:picMkLst>
            <pc:docMk/>
            <pc:sldMk cId="566221388" sldId="341"/>
            <ac:picMk id="8" creationId="{D8F266A9-C7C0-2AE8-BE5F-3A28277C99A6}"/>
          </ac:picMkLst>
        </pc:picChg>
        <pc:picChg chg="add mod">
          <ac:chgData name="Mona Wiik Jonassen" userId="79630229-68d8-4fb9-b0c2-b943b1e4a746" providerId="ADAL" clId="{E4812F38-B244-472B-8ABB-6A40B58503FD}" dt="2023-08-28T05:51:27.406" v="512" actId="962"/>
          <ac:picMkLst>
            <pc:docMk/>
            <pc:sldMk cId="566221388" sldId="341"/>
            <ac:picMk id="9" creationId="{51F7171C-850E-CB95-8A65-6C202FF16D3E}"/>
          </ac:picMkLst>
        </pc:picChg>
      </pc:sldChg>
      <pc:sldChg chg="addSp delSp modSp new mod">
        <pc:chgData name="Mona Wiik Jonassen" userId="79630229-68d8-4fb9-b0c2-b943b1e4a746" providerId="ADAL" clId="{E4812F38-B244-472B-8ABB-6A40B58503FD}" dt="2023-08-28T06:06:05.143" v="581" actId="20577"/>
        <pc:sldMkLst>
          <pc:docMk/>
          <pc:sldMk cId="3797145122" sldId="342"/>
        </pc:sldMkLst>
        <pc:spChg chg="mod">
          <ac:chgData name="Mona Wiik Jonassen" userId="79630229-68d8-4fb9-b0c2-b943b1e4a746" providerId="ADAL" clId="{E4812F38-B244-472B-8ABB-6A40B58503FD}" dt="2023-08-28T06:06:05.143" v="581" actId="20577"/>
          <ac:spMkLst>
            <pc:docMk/>
            <pc:sldMk cId="3797145122" sldId="342"/>
            <ac:spMk id="2" creationId="{169E855A-DF90-8E70-92E8-A095DEB8DB79}"/>
          </ac:spMkLst>
        </pc:spChg>
        <pc:spChg chg="del">
          <ac:chgData name="Mona Wiik Jonassen" userId="79630229-68d8-4fb9-b0c2-b943b1e4a746" providerId="ADAL" clId="{E4812F38-B244-472B-8ABB-6A40B58503FD}" dt="2023-08-28T05:40:50.741" v="492"/>
          <ac:spMkLst>
            <pc:docMk/>
            <pc:sldMk cId="3797145122" sldId="342"/>
            <ac:spMk id="3" creationId="{E01D8BD1-FB89-C27F-1E4E-5FF71C6C1163}"/>
          </ac:spMkLst>
        </pc:spChg>
        <pc:spChg chg="add del mod">
          <ac:chgData name="Mona Wiik Jonassen" userId="79630229-68d8-4fb9-b0c2-b943b1e4a746" providerId="ADAL" clId="{E4812F38-B244-472B-8ABB-6A40B58503FD}" dt="2023-08-28T05:56:21.894" v="514" actId="931"/>
          <ac:spMkLst>
            <pc:docMk/>
            <pc:sldMk cId="3797145122" sldId="342"/>
            <ac:spMk id="6" creationId="{0268F9CA-F55E-F686-B3AE-D619797DA0AC}"/>
          </ac:spMkLst>
        </pc:spChg>
        <pc:picChg chg="add del mod">
          <ac:chgData name="Mona Wiik Jonassen" userId="79630229-68d8-4fb9-b0c2-b943b1e4a746" providerId="ADAL" clId="{E4812F38-B244-472B-8ABB-6A40B58503FD}" dt="2023-08-28T05:56:05.737" v="513" actId="478"/>
          <ac:picMkLst>
            <pc:docMk/>
            <pc:sldMk cId="3797145122" sldId="342"/>
            <ac:picMk id="4" creationId="{F8739F29-1232-6DDD-A132-DE9B31D2C708}"/>
          </ac:picMkLst>
        </pc:picChg>
        <pc:picChg chg="add mod">
          <ac:chgData name="Mona Wiik Jonassen" userId="79630229-68d8-4fb9-b0c2-b943b1e4a746" providerId="ADAL" clId="{E4812F38-B244-472B-8ABB-6A40B58503FD}" dt="2023-08-28T05:56:32.878" v="517" actId="1076"/>
          <ac:picMkLst>
            <pc:docMk/>
            <pc:sldMk cId="3797145122" sldId="342"/>
            <ac:picMk id="8" creationId="{9A7C6F93-320F-AEC6-7947-C6906811E1AF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>
            <a:extLst>
              <a:ext uri="{FF2B5EF4-FFF2-40B4-BE49-F238E27FC236}">
                <a16:creationId xmlns:a16="http://schemas.microsoft.com/office/drawing/2014/main" id="{3690BCC1-7175-5346-97CC-45D2877EF2A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293EF48F-A46E-9742-AF8C-6113BBCCC1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0EB090-25BE-0B40-B79B-A6D1DEB9392D}" type="datetimeFigureOut">
              <a:rPr lang="nb-NO" smtClean="0"/>
              <a:t>28.08.2023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23EB65C7-AABF-F345-9E45-689B3249CC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E34D6E0D-1791-2F4E-91EA-389511740C0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39E1A5-37C9-2142-A6E0-55B119006751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4437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DA4CAC-F64E-4478-98AF-F7800E285767}" type="datetimeFigureOut">
              <a:rPr lang="nb-NO" smtClean="0"/>
              <a:t>28.08.2023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D1D6FD-2EA5-4FFF-B07F-6F402568522D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107453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https://www.ringerike.kommune.no/globalassets/bilder-blokker-og-filarkiv/bilder-og-dokumenter/barn-og-unge/forebyggende-barn-og-unge/folkehelseoversikt-2019.pdf 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81644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522695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dirty="0"/>
              <a:t>https://www.ringerike.kommune.no/globalassets/bilder-blokker-og-filarkiv/bilder-og-dokumenter/barn-og-unge/forebyggende-barn-og-unge/folkehelseoversikt-2019.pdf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572656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D1D6FD-2EA5-4FFF-B07F-6F402568522D}" type="slidenum">
              <a:rPr lang="nb-NO" smtClean="0"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19795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e 11"/>
          <p:cNvGrpSpPr/>
          <p:nvPr userDrawn="1"/>
        </p:nvGrpSpPr>
        <p:grpSpPr>
          <a:xfrm>
            <a:off x="0" y="2835906"/>
            <a:ext cx="12192000" cy="4022095"/>
            <a:chOff x="0" y="2835905"/>
            <a:chExt cx="9144000" cy="4022095"/>
          </a:xfrm>
        </p:grpSpPr>
        <p:sp>
          <p:nvSpPr>
            <p:cNvPr id="13" name="Rettvinklet trekant 12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4" name="Rektangel 13"/>
            <p:cNvSpPr/>
            <p:nvPr userDrawn="1"/>
          </p:nvSpPr>
          <p:spPr>
            <a:xfrm>
              <a:off x="0" y="4812188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5" name="Rettvinklet trekant 14"/>
            <p:cNvSpPr/>
            <p:nvPr/>
          </p:nvSpPr>
          <p:spPr>
            <a:xfrm>
              <a:off x="0" y="3778879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  <p:sp>
          <p:nvSpPr>
            <p:cNvPr id="16" name="Rettvinklet trekant 15"/>
            <p:cNvSpPr/>
            <p:nvPr userDrawn="1"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1800"/>
            </a:p>
          </p:txBody>
        </p:sp>
      </p:grpSp>
      <p:sp>
        <p:nvSpPr>
          <p:cNvPr id="2" name="Tittel 1"/>
          <p:cNvSpPr>
            <a:spLocks noGrp="1"/>
          </p:cNvSpPr>
          <p:nvPr>
            <p:ph type="ctrTitle" hasCustomPrompt="1"/>
          </p:nvPr>
        </p:nvSpPr>
        <p:spPr>
          <a:xfrm>
            <a:off x="914400" y="5079128"/>
            <a:ext cx="10363200" cy="566758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nb-NO"/>
              <a:t>Hva handler presentasjonen om?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1828800" y="5788855"/>
            <a:ext cx="8534400" cy="46423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Hvem holder presentasjonen?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1611338" y="5701075"/>
            <a:ext cx="9149121" cy="0"/>
          </a:xfrm>
          <a:prstGeom prst="line">
            <a:avLst/>
          </a:prstGeom>
          <a:ln w="6350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Bilde 16" descr="Ringerike_våpen.jpg">
            <a:extLst>
              <a:ext uri="{FF2B5EF4-FFF2-40B4-BE49-F238E27FC236}">
                <a16:creationId xmlns:a16="http://schemas.microsoft.com/office/drawing/2014/main" id="{0564C69D-A017-324C-B3FC-60D34833DA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4432109" y="2519916"/>
            <a:ext cx="3457400" cy="1064852"/>
          </a:xfrm>
          <a:prstGeom prst="rect">
            <a:avLst/>
          </a:prstGeom>
        </p:spPr>
      </p:pic>
      <p:pic>
        <p:nvPicPr>
          <p:cNvPr id="18" name="Bilde 1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5351637" y="597665"/>
            <a:ext cx="1618343" cy="196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5324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32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2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2" name="Bilde 11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0113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5" name="Rett linje 4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8" name="Bilde 7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9" name="Rett linje 8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1631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197600" y="1252026"/>
            <a:ext cx="5384800" cy="4874138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8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948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230923"/>
            <a:ext cx="5386917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018715"/>
            <a:ext cx="5386917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230923"/>
            <a:ext cx="5389033" cy="73152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018715"/>
            <a:ext cx="5389033" cy="4107449"/>
          </a:xfrm>
        </p:spPr>
        <p:txBody>
          <a:bodyPr/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cxnSp>
        <p:nvCxnSpPr>
          <p:cNvPr id="8" name="Rett linje 7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Bilde 9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11" name="Bilde 10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2" name="Rett linje 11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788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2900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cxnSp>
        <p:nvCxnSpPr>
          <p:cNvPr id="4" name="Rett linje 3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Bilde 5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7" name="Bilde 6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8" name="Rett linje 7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7428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Rett linje 2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Bilde 4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6" name="Bilde 5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7" name="Rett linje 6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47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1160585"/>
            <a:ext cx="4011084" cy="71745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1160585"/>
            <a:ext cx="6815667" cy="4965578"/>
          </a:xfrm>
        </p:spPr>
        <p:txBody>
          <a:bodyPr>
            <a:normAutofit/>
          </a:bodyPr>
          <a:lstStyle>
            <a:lvl1pPr marL="342900" indent="-3429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400"/>
            </a:lvl1pPr>
            <a:lvl2pPr marL="742950" indent="-28575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2000"/>
            </a:lvl2pPr>
            <a:lvl3pPr marL="11430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800"/>
            </a:lvl3pPr>
            <a:lvl4pPr marL="16002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4pPr>
            <a:lvl5pPr marL="2057400" indent="-228600">
              <a:buClr>
                <a:srgbClr val="01B6AD"/>
              </a:buClr>
              <a:buSzPct val="125000"/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976511"/>
            <a:ext cx="4011084" cy="41496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621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solidFill>
                  <a:srgbClr val="01B6AD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942535"/>
            <a:ext cx="7315200" cy="37850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cxnSp>
        <p:nvCxnSpPr>
          <p:cNvPr id="6" name="Rett linje 5"/>
          <p:cNvCxnSpPr/>
          <p:nvPr userDrawn="1"/>
        </p:nvCxnSpPr>
        <p:spPr>
          <a:xfrm>
            <a:off x="309139" y="798841"/>
            <a:ext cx="10834711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Bilde 7">
            <a:extLst>
              <a:ext uri="{FF2B5EF4-FFF2-40B4-BE49-F238E27FC236}">
                <a16:creationId xmlns:a16="http://schemas.microsoft.com/office/drawing/2014/main" id="{7BDE89CA-CFF8-9F40-B2A4-40EEE6EF6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11143850" y="202945"/>
            <a:ext cx="827252" cy="1005276"/>
          </a:xfrm>
          <a:prstGeom prst="rect">
            <a:avLst/>
          </a:prstGeom>
        </p:spPr>
      </p:pic>
      <p:pic>
        <p:nvPicPr>
          <p:cNvPr id="9" name="Bilde 8" descr="ringerike_stripe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54" y="6291688"/>
            <a:ext cx="8703736" cy="356173"/>
          </a:xfrm>
          <a:prstGeom prst="rect">
            <a:avLst/>
          </a:prstGeom>
        </p:spPr>
      </p:pic>
      <p:cxnSp>
        <p:nvCxnSpPr>
          <p:cNvPr id="10" name="Rett linje 9"/>
          <p:cNvCxnSpPr/>
          <p:nvPr userDrawn="1"/>
        </p:nvCxnSpPr>
        <p:spPr>
          <a:xfrm flipH="1" flipV="1">
            <a:off x="3857625" y="6584909"/>
            <a:ext cx="8056495" cy="1"/>
          </a:xfrm>
          <a:prstGeom prst="line">
            <a:avLst/>
          </a:prstGeom>
          <a:ln w="9525">
            <a:solidFill>
              <a:srgbClr val="00A49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7945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63006" y="1323679"/>
            <a:ext cx="1175111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98579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defTabSz="457200" rtl="0" eaLnBrk="1" latinLnBrk="0" hangingPunct="1">
        <a:spcBef>
          <a:spcPct val="0"/>
        </a:spcBef>
        <a:buNone/>
        <a:defRPr sz="2900" b="1" kern="1200">
          <a:solidFill>
            <a:srgbClr val="01B6AD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1B6AD"/>
        </a:buClr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DFC6704-B792-46FD-BA7F-376F31BEA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Folkehelseoversikten 2023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04D4B5FE-6564-332D-481C-1159426DFD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nb-NO" dirty="0"/>
              <a:t>Mona Wiik Jonassen – Folkehelsekoordinator og prosjektleder</a:t>
            </a:r>
          </a:p>
        </p:txBody>
      </p:sp>
    </p:spTree>
    <p:extLst>
      <p:ext uri="{BB962C8B-B14F-4D97-AF65-F5344CB8AC3E}">
        <p14:creationId xmlns:p14="http://schemas.microsoft.com/office/powerpoint/2010/main" val="1472659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8B708F3-EE8B-A11D-7F03-7DBBA5BE6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" y="174369"/>
            <a:ext cx="10274788" cy="513962"/>
          </a:xfrm>
        </p:spPr>
        <p:txBody>
          <a:bodyPr/>
          <a:lstStyle/>
          <a:p>
            <a:r>
              <a:rPr lang="nb-NO" dirty="0"/>
              <a:t>Om folkehelseoversikten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CC51F587-5C93-BB0E-485F-D629111DF46E}"/>
              </a:ext>
            </a:extLst>
          </p:cNvPr>
          <p:cNvSpPr txBox="1"/>
          <p:nvPr/>
        </p:nvSpPr>
        <p:spPr>
          <a:xfrm flipH="1">
            <a:off x="445769" y="2958584"/>
            <a:ext cx="4111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0" i="0">
                <a:solidFill>
                  <a:srgbClr val="1F4D78"/>
                </a:solidFill>
                <a:effectLst/>
                <a:latin typeface="Pragmatica Light"/>
              </a:rPr>
              <a:t> </a:t>
            </a:r>
            <a:endParaRPr lang="nb-NO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F9140BBF-8A61-3E8D-9250-B90977D11C9C}"/>
              </a:ext>
            </a:extLst>
          </p:cNvPr>
          <p:cNvSpPr txBox="1"/>
          <p:nvPr/>
        </p:nvSpPr>
        <p:spPr>
          <a:xfrm>
            <a:off x="4807582" y="3457590"/>
            <a:ext cx="2279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EB51B72D-7F15-2F28-CCF0-B78EEB6437D8}"/>
              </a:ext>
            </a:extLst>
          </p:cNvPr>
          <p:cNvSpPr txBox="1"/>
          <p:nvPr/>
        </p:nvSpPr>
        <p:spPr>
          <a:xfrm>
            <a:off x="4994609" y="2200081"/>
            <a:ext cx="60047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Helsetilstanden i befolkningen og påvirkningsfaktorer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Vurdere konsekvenser og årsaker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/>
              <a:t>Hovedutfordringer og ressurser </a:t>
            </a:r>
          </a:p>
          <a:p>
            <a:endParaRPr lang="nb-NO"/>
          </a:p>
        </p:txBody>
      </p:sp>
      <p:pic>
        <p:nvPicPr>
          <p:cNvPr id="9" name="Bilde 8" descr="Et bilde som inneholder tekst, skjermbilde, datamaskin, skjerm">
            <a:extLst>
              <a:ext uri="{FF2B5EF4-FFF2-40B4-BE49-F238E27FC236}">
                <a16:creationId xmlns:a16="http://schemas.microsoft.com/office/drawing/2014/main" id="{584F5E6D-4D8D-D174-B28B-CA246173A90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604" t="11032" r="61150" b="4413"/>
          <a:stretch/>
        </p:blipFill>
        <p:spPr>
          <a:xfrm>
            <a:off x="837961" y="1276832"/>
            <a:ext cx="3213867" cy="4194435"/>
          </a:xfrm>
          <a:prstGeom prst="rect">
            <a:avLst/>
          </a:prstGeom>
        </p:spPr>
      </p:pic>
      <p:sp>
        <p:nvSpPr>
          <p:cNvPr id="11" name="Plassholder for innhold 10">
            <a:extLst>
              <a:ext uri="{FF2B5EF4-FFF2-40B4-BE49-F238E27FC236}">
                <a16:creationId xmlns:a16="http://schemas.microsoft.com/office/drawing/2014/main" id="{0C6E703A-41CC-50EA-C9DB-7FBA646265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A51BDCF3-2315-A58E-67E4-B7EB3BFE5BDA}"/>
              </a:ext>
            </a:extLst>
          </p:cNvPr>
          <p:cNvSpPr txBox="1"/>
          <p:nvPr/>
        </p:nvSpPr>
        <p:spPr>
          <a:xfrm>
            <a:off x="695638" y="5534321"/>
            <a:ext cx="4111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 dirty="0"/>
              <a:t>Bilde viser folkehelseoversikten til Ringerike kommune fra 2019</a:t>
            </a:r>
          </a:p>
        </p:txBody>
      </p:sp>
    </p:spTree>
    <p:extLst>
      <p:ext uri="{BB962C8B-B14F-4D97-AF65-F5344CB8AC3E}">
        <p14:creationId xmlns:p14="http://schemas.microsoft.com/office/powerpoint/2010/main" val="1773702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Lovpålagte prosesser og overordnet planarbeid 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603996" y="5694104"/>
            <a:ext cx="11751113" cy="670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1200" b="0" i="1" dirty="0">
                <a:solidFill>
                  <a:srgbClr val="333333"/>
                </a:solidFill>
                <a:effectLst/>
              </a:rPr>
              <a:t>Figur viser sammenhengen mellom de lovpålagte prosessene og overordnet planarbeid, og hvordan folkehelseoversikten ligger til grunn for kommunens planarbeid. Illustrasjon: Ringerike kommune.</a:t>
            </a:r>
            <a:endParaRPr lang="nb-NO" sz="1200" dirty="0"/>
          </a:p>
        </p:txBody>
      </p:sp>
      <p:sp>
        <p:nvSpPr>
          <p:cNvPr id="4" name="Pil høyre 3"/>
          <p:cNvSpPr/>
          <p:nvPr/>
        </p:nvSpPr>
        <p:spPr>
          <a:xfrm>
            <a:off x="4542971" y="1988656"/>
            <a:ext cx="5547123" cy="3565062"/>
          </a:xfrm>
          <a:prstGeom prst="rightArrow">
            <a:avLst/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Rektangel 4"/>
          <p:cNvSpPr/>
          <p:nvPr/>
        </p:nvSpPr>
        <p:spPr>
          <a:xfrm>
            <a:off x="9095405" y="2466575"/>
            <a:ext cx="1205789" cy="256316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Rektangel 5"/>
          <p:cNvSpPr/>
          <p:nvPr/>
        </p:nvSpPr>
        <p:spPr>
          <a:xfrm>
            <a:off x="8886629" y="2263533"/>
            <a:ext cx="250166" cy="33297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" name="Pil høyre 30"/>
          <p:cNvSpPr/>
          <p:nvPr/>
        </p:nvSpPr>
        <p:spPr>
          <a:xfrm>
            <a:off x="8942517" y="2611295"/>
            <a:ext cx="1156596" cy="2311389"/>
          </a:xfrm>
          <a:custGeom>
            <a:avLst/>
            <a:gdLst>
              <a:gd name="connsiteX0" fmla="*/ 0 w 4964687"/>
              <a:gd name="connsiteY0" fmla="*/ 891266 h 3565062"/>
              <a:gd name="connsiteX1" fmla="*/ 3182156 w 4964687"/>
              <a:gd name="connsiteY1" fmla="*/ 891266 h 3565062"/>
              <a:gd name="connsiteX2" fmla="*/ 3182156 w 4964687"/>
              <a:gd name="connsiteY2" fmla="*/ 0 h 3565062"/>
              <a:gd name="connsiteX3" fmla="*/ 4964687 w 4964687"/>
              <a:gd name="connsiteY3" fmla="*/ 1782531 h 3565062"/>
              <a:gd name="connsiteX4" fmla="*/ 3182156 w 4964687"/>
              <a:gd name="connsiteY4" fmla="*/ 3565062 h 3565062"/>
              <a:gd name="connsiteX5" fmla="*/ 3182156 w 4964687"/>
              <a:gd name="connsiteY5" fmla="*/ 2673797 h 3565062"/>
              <a:gd name="connsiteX6" fmla="*/ 0 w 4964687"/>
              <a:gd name="connsiteY6" fmla="*/ 2673797 h 3565062"/>
              <a:gd name="connsiteX7" fmla="*/ 0 w 4964687"/>
              <a:gd name="connsiteY7" fmla="*/ 891266 h 3565062"/>
              <a:gd name="connsiteX0" fmla="*/ 3180765 w 4964687"/>
              <a:gd name="connsiteY0" fmla="*/ 2675188 h 3565062"/>
              <a:gd name="connsiteX1" fmla="*/ 3182156 w 4964687"/>
              <a:gd name="connsiteY1" fmla="*/ 891266 h 3565062"/>
              <a:gd name="connsiteX2" fmla="*/ 3182156 w 4964687"/>
              <a:gd name="connsiteY2" fmla="*/ 0 h 3565062"/>
              <a:gd name="connsiteX3" fmla="*/ 4964687 w 4964687"/>
              <a:gd name="connsiteY3" fmla="*/ 1782531 h 3565062"/>
              <a:gd name="connsiteX4" fmla="*/ 3182156 w 4964687"/>
              <a:gd name="connsiteY4" fmla="*/ 3565062 h 3565062"/>
              <a:gd name="connsiteX5" fmla="*/ 3182156 w 4964687"/>
              <a:gd name="connsiteY5" fmla="*/ 2673797 h 3565062"/>
              <a:gd name="connsiteX6" fmla="*/ 0 w 4964687"/>
              <a:gd name="connsiteY6" fmla="*/ 2673797 h 3565062"/>
              <a:gd name="connsiteX7" fmla="*/ 3180765 w 4964687"/>
              <a:gd name="connsiteY7" fmla="*/ 2675188 h 3565062"/>
              <a:gd name="connsiteX0" fmla="*/ 0 w 1783922"/>
              <a:gd name="connsiteY0" fmla="*/ 2675188 h 3565062"/>
              <a:gd name="connsiteX1" fmla="*/ 1391 w 1783922"/>
              <a:gd name="connsiteY1" fmla="*/ 891266 h 3565062"/>
              <a:gd name="connsiteX2" fmla="*/ 1391 w 1783922"/>
              <a:gd name="connsiteY2" fmla="*/ 0 h 3565062"/>
              <a:gd name="connsiteX3" fmla="*/ 1783922 w 1783922"/>
              <a:gd name="connsiteY3" fmla="*/ 1782531 h 3565062"/>
              <a:gd name="connsiteX4" fmla="*/ 1391 w 1783922"/>
              <a:gd name="connsiteY4" fmla="*/ 3565062 h 3565062"/>
              <a:gd name="connsiteX5" fmla="*/ 1391 w 1783922"/>
              <a:gd name="connsiteY5" fmla="*/ 2673797 h 3565062"/>
              <a:gd name="connsiteX6" fmla="*/ 0 w 1783922"/>
              <a:gd name="connsiteY6" fmla="*/ 2673797 h 3565062"/>
              <a:gd name="connsiteX7" fmla="*/ 0 w 1783922"/>
              <a:gd name="connsiteY7" fmla="*/ 2675188 h 3565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83922" h="3565062">
                <a:moveTo>
                  <a:pt x="0" y="2675188"/>
                </a:moveTo>
                <a:cubicBezTo>
                  <a:pt x="464" y="2080547"/>
                  <a:pt x="927" y="1485907"/>
                  <a:pt x="1391" y="891266"/>
                </a:cubicBezTo>
                <a:lnTo>
                  <a:pt x="1391" y="0"/>
                </a:lnTo>
                <a:lnTo>
                  <a:pt x="1783922" y="1782531"/>
                </a:lnTo>
                <a:lnTo>
                  <a:pt x="1391" y="3565062"/>
                </a:lnTo>
                <a:lnTo>
                  <a:pt x="1391" y="2673797"/>
                </a:lnTo>
                <a:lnTo>
                  <a:pt x="0" y="2673797"/>
                </a:lnTo>
                <a:lnTo>
                  <a:pt x="0" y="2675188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Likebent trekant 7"/>
          <p:cNvSpPr/>
          <p:nvPr/>
        </p:nvSpPr>
        <p:spPr>
          <a:xfrm rot="5400000">
            <a:off x="8405815" y="3586288"/>
            <a:ext cx="1363804" cy="355776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Femkant 8"/>
          <p:cNvSpPr/>
          <p:nvPr/>
        </p:nvSpPr>
        <p:spPr>
          <a:xfrm>
            <a:off x="5709727" y="2877554"/>
            <a:ext cx="3499224" cy="1781740"/>
          </a:xfrm>
          <a:prstGeom prst="homePlate">
            <a:avLst>
              <a:gd name="adj" fmla="val 26481"/>
            </a:avLst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0" name="Avrundet rektangel 9"/>
          <p:cNvSpPr/>
          <p:nvPr/>
        </p:nvSpPr>
        <p:spPr>
          <a:xfrm>
            <a:off x="6036176" y="3161667"/>
            <a:ext cx="2550708" cy="118955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1" name="Femkant 10"/>
          <p:cNvSpPr/>
          <p:nvPr/>
        </p:nvSpPr>
        <p:spPr>
          <a:xfrm>
            <a:off x="6096313" y="3161667"/>
            <a:ext cx="3026706" cy="1190467"/>
          </a:xfrm>
          <a:prstGeom prst="homePlate">
            <a:avLst>
              <a:gd name="adj" fmla="val 2648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12" name="Avrundet rektangel 11"/>
          <p:cNvSpPr/>
          <p:nvPr/>
        </p:nvSpPr>
        <p:spPr>
          <a:xfrm>
            <a:off x="6538225" y="3233147"/>
            <a:ext cx="1094746" cy="635217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200">
                <a:solidFill>
                  <a:srgbClr val="FFFFFF"/>
                </a:solidFill>
                <a:latin typeface="Pragmatica Cond" panose="020B0706040502020204" pitchFamily="34" charset="0"/>
              </a:rPr>
              <a:t>Samfunnsdel</a:t>
            </a:r>
          </a:p>
        </p:txBody>
      </p:sp>
      <p:sp>
        <p:nvSpPr>
          <p:cNvPr id="13" name="Avrundet rektangel 12"/>
          <p:cNvSpPr/>
          <p:nvPr/>
        </p:nvSpPr>
        <p:spPr>
          <a:xfrm>
            <a:off x="7696461" y="3233148"/>
            <a:ext cx="1083527" cy="635217"/>
          </a:xfrm>
          <a:prstGeom prst="roundRect">
            <a:avLst>
              <a:gd name="adj" fmla="val 0"/>
            </a:avLst>
          </a:prstGeom>
          <a:solidFill>
            <a:srgbClr val="318B87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FFFFFF"/>
                </a:solidFill>
                <a:latin typeface="Pragmatica Cond" panose="020B0706040502020204" pitchFamily="34" charset="0"/>
              </a:rPr>
              <a:t>Arealdel</a:t>
            </a:r>
          </a:p>
        </p:txBody>
      </p:sp>
      <p:sp>
        <p:nvSpPr>
          <p:cNvPr id="14" name="Avrundet rektangel 13"/>
          <p:cNvSpPr/>
          <p:nvPr/>
        </p:nvSpPr>
        <p:spPr>
          <a:xfrm>
            <a:off x="6913188" y="3912559"/>
            <a:ext cx="1517359" cy="368163"/>
          </a:xfrm>
          <a:prstGeom prst="roundRect">
            <a:avLst>
              <a:gd name="adj" fmla="val 0"/>
            </a:avLst>
          </a:prstGeom>
          <a:solidFill>
            <a:srgbClr val="D6EE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000">
                <a:solidFill>
                  <a:schemeClr val="tx1">
                    <a:lumMod val="75000"/>
                    <a:lumOff val="25000"/>
                  </a:schemeClr>
                </a:solidFill>
                <a:latin typeface="Pragmatica Cond" panose="020B0706040502020204" pitchFamily="34" charset="0"/>
              </a:rPr>
              <a:t>Kommunedelplaner</a:t>
            </a:r>
          </a:p>
        </p:txBody>
      </p:sp>
      <p:sp>
        <p:nvSpPr>
          <p:cNvPr id="15" name="Rektangel 14"/>
          <p:cNvSpPr/>
          <p:nvPr/>
        </p:nvSpPr>
        <p:spPr>
          <a:xfrm>
            <a:off x="9213937" y="3277661"/>
            <a:ext cx="927061" cy="9465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nb-NO" sz="1200">
                <a:solidFill>
                  <a:schemeClr val="bg1"/>
                </a:solidFill>
                <a:latin typeface="Pragmatica Cond" panose="020B0706040502020204" pitchFamily="34" charset="0"/>
              </a:rPr>
              <a:t>Økonomi-plan</a:t>
            </a:r>
          </a:p>
        </p:txBody>
      </p:sp>
      <p:sp>
        <p:nvSpPr>
          <p:cNvPr id="16" name="Rektangel 15"/>
          <p:cNvSpPr/>
          <p:nvPr/>
        </p:nvSpPr>
        <p:spPr>
          <a:xfrm>
            <a:off x="6223632" y="2903744"/>
            <a:ext cx="2520449" cy="246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100">
                <a:solidFill>
                  <a:srgbClr val="FFFFFF"/>
                </a:solidFill>
                <a:latin typeface="Pragmatica Cond" panose="020B0706040502020204" pitchFamily="34" charset="0"/>
              </a:rPr>
              <a:t>KOMMUNEPLAN</a:t>
            </a:r>
          </a:p>
        </p:txBody>
      </p:sp>
      <p:sp>
        <p:nvSpPr>
          <p:cNvPr id="17" name="Rektangel 16"/>
          <p:cNvSpPr/>
          <p:nvPr/>
        </p:nvSpPr>
        <p:spPr>
          <a:xfrm>
            <a:off x="1998549" y="1559860"/>
            <a:ext cx="1535284" cy="283692"/>
          </a:xfrm>
          <a:prstGeom prst="rect">
            <a:avLst/>
          </a:prstGeom>
          <a:solidFill>
            <a:srgbClr val="B6015E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FFFFFF"/>
                </a:solidFill>
                <a:latin typeface="Pragmatica Cond" panose="020B0706040502020204" pitchFamily="34" charset="0"/>
              </a:rPr>
              <a:t>Folkehelseloven</a:t>
            </a:r>
          </a:p>
        </p:txBody>
      </p:sp>
      <p:sp>
        <p:nvSpPr>
          <p:cNvPr id="18" name="Rektangel 17"/>
          <p:cNvSpPr/>
          <p:nvPr/>
        </p:nvSpPr>
        <p:spPr>
          <a:xfrm>
            <a:off x="3541689" y="1560917"/>
            <a:ext cx="5381241" cy="282634"/>
          </a:xfrm>
          <a:prstGeom prst="rect">
            <a:avLst/>
          </a:prstGeom>
          <a:solidFill>
            <a:srgbClr val="01B6AD">
              <a:alpha val="80000"/>
            </a:srgb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FFFFFF"/>
                </a:solidFill>
                <a:latin typeface="Pragmatica Cond" panose="020B0706040502020204" pitchFamily="34" charset="0"/>
              </a:rPr>
              <a:t>Plan- og bygningsloven</a:t>
            </a:r>
          </a:p>
        </p:txBody>
      </p:sp>
      <p:sp>
        <p:nvSpPr>
          <p:cNvPr id="19" name="Rektangel 18"/>
          <p:cNvSpPr/>
          <p:nvPr/>
        </p:nvSpPr>
        <p:spPr>
          <a:xfrm>
            <a:off x="8922931" y="1560917"/>
            <a:ext cx="1713243" cy="282634"/>
          </a:xfrm>
          <a:prstGeom prst="rect">
            <a:avLst/>
          </a:prstGeom>
          <a:solidFill>
            <a:schemeClr val="accent4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FFFFFF"/>
                </a:solidFill>
                <a:latin typeface="Pragmatica Cond" panose="020B0706040502020204" pitchFamily="34" charset="0"/>
              </a:rPr>
              <a:t>Kommuneloven</a:t>
            </a:r>
          </a:p>
        </p:txBody>
      </p:sp>
      <p:sp>
        <p:nvSpPr>
          <p:cNvPr id="20" name="Likebent trekant 19"/>
          <p:cNvSpPr/>
          <p:nvPr/>
        </p:nvSpPr>
        <p:spPr>
          <a:xfrm rot="5400000">
            <a:off x="1160825" y="3697741"/>
            <a:ext cx="268256" cy="132871"/>
          </a:xfrm>
          <a:prstGeom prst="triangl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1" name="Likebent trekant 20"/>
          <p:cNvSpPr/>
          <p:nvPr/>
        </p:nvSpPr>
        <p:spPr>
          <a:xfrm rot="10800000">
            <a:off x="7154681" y="3874082"/>
            <a:ext cx="298753" cy="89120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2" name="Likebent trekant 21"/>
          <p:cNvSpPr/>
          <p:nvPr/>
        </p:nvSpPr>
        <p:spPr>
          <a:xfrm rot="10800000">
            <a:off x="7079244" y="3779376"/>
            <a:ext cx="445419" cy="132871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3" name="Likebent trekant 22"/>
          <p:cNvSpPr/>
          <p:nvPr/>
        </p:nvSpPr>
        <p:spPr>
          <a:xfrm rot="5400000">
            <a:off x="7570270" y="3492034"/>
            <a:ext cx="303737" cy="114859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4" name="Likebent trekant 23"/>
          <p:cNvSpPr/>
          <p:nvPr/>
        </p:nvSpPr>
        <p:spPr>
          <a:xfrm rot="5400000">
            <a:off x="7491434" y="3486075"/>
            <a:ext cx="328538" cy="132871"/>
          </a:xfrm>
          <a:prstGeom prst="triangle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5" name="Likebent trekant 24"/>
          <p:cNvSpPr/>
          <p:nvPr/>
        </p:nvSpPr>
        <p:spPr>
          <a:xfrm rot="5400000">
            <a:off x="3442810" y="3399078"/>
            <a:ext cx="2602522" cy="714728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6" name="Likebent trekant 25"/>
          <p:cNvSpPr/>
          <p:nvPr/>
        </p:nvSpPr>
        <p:spPr>
          <a:xfrm rot="10800000">
            <a:off x="7904428" y="3875340"/>
            <a:ext cx="298753" cy="89120"/>
          </a:xfrm>
          <a:prstGeom prst="triangl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7" name="Likebent trekant 26"/>
          <p:cNvSpPr/>
          <p:nvPr/>
        </p:nvSpPr>
        <p:spPr>
          <a:xfrm rot="10800000">
            <a:off x="7828376" y="3779688"/>
            <a:ext cx="445419" cy="132871"/>
          </a:xfrm>
          <a:prstGeom prst="triangle">
            <a:avLst/>
          </a:prstGeom>
          <a:solidFill>
            <a:srgbClr val="318B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8" name="Femkant 27"/>
          <p:cNvSpPr/>
          <p:nvPr/>
        </p:nvSpPr>
        <p:spPr>
          <a:xfrm>
            <a:off x="5304363" y="3503258"/>
            <a:ext cx="856261" cy="535858"/>
          </a:xfrm>
          <a:prstGeom prst="homePlate">
            <a:avLst>
              <a:gd name="adj" fmla="val 29943"/>
            </a:avLst>
          </a:prstGeom>
          <a:solidFill>
            <a:srgbClr val="D6EE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9" name="Avrundet rektangel 28"/>
          <p:cNvSpPr/>
          <p:nvPr/>
        </p:nvSpPr>
        <p:spPr>
          <a:xfrm>
            <a:off x="5117277" y="3503885"/>
            <a:ext cx="884257" cy="535231"/>
          </a:xfrm>
          <a:prstGeom prst="roundRect">
            <a:avLst>
              <a:gd name="adj" fmla="val 4422"/>
            </a:avLst>
          </a:prstGeom>
          <a:solidFill>
            <a:srgbClr val="D6EEEE"/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sz="1050">
              <a:solidFill>
                <a:schemeClr val="tx1">
                  <a:lumMod val="75000"/>
                  <a:lumOff val="25000"/>
                </a:schemeClr>
              </a:solidFill>
              <a:latin typeface="Pragmatica Cond" panose="020B0706040502020204" pitchFamily="34" charset="0"/>
            </a:endParaRPr>
          </a:p>
        </p:txBody>
      </p:sp>
      <p:sp>
        <p:nvSpPr>
          <p:cNvPr id="30" name="Likebent trekant 29"/>
          <p:cNvSpPr/>
          <p:nvPr/>
        </p:nvSpPr>
        <p:spPr>
          <a:xfrm rot="5400000">
            <a:off x="4844858" y="3669888"/>
            <a:ext cx="686259" cy="173107"/>
          </a:xfrm>
          <a:prstGeom prst="triangle">
            <a:avLst/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1" name="Femkant 30"/>
          <p:cNvSpPr/>
          <p:nvPr/>
        </p:nvSpPr>
        <p:spPr>
          <a:xfrm>
            <a:off x="4261965" y="2880924"/>
            <a:ext cx="2217588" cy="1781740"/>
          </a:xfrm>
          <a:prstGeom prst="homePlate">
            <a:avLst>
              <a:gd name="adj" fmla="val 26481"/>
            </a:avLst>
          </a:prstGeom>
          <a:solidFill>
            <a:srgbClr val="01B6A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2" name="Femkant 31"/>
          <p:cNvSpPr/>
          <p:nvPr/>
        </p:nvSpPr>
        <p:spPr>
          <a:xfrm>
            <a:off x="4111196" y="2876492"/>
            <a:ext cx="2207947" cy="1784671"/>
          </a:xfrm>
          <a:prstGeom prst="homePlate">
            <a:avLst>
              <a:gd name="adj" fmla="val 27157"/>
            </a:avLst>
          </a:prstGeom>
          <a:solidFill>
            <a:srgbClr val="C6E9E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3" name="Femkant 32"/>
          <p:cNvSpPr/>
          <p:nvPr/>
        </p:nvSpPr>
        <p:spPr>
          <a:xfrm>
            <a:off x="3123550" y="2876493"/>
            <a:ext cx="2227106" cy="1789387"/>
          </a:xfrm>
          <a:prstGeom prst="homePlate">
            <a:avLst>
              <a:gd name="adj" fmla="val 2648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4" name="Femkant 33"/>
          <p:cNvSpPr/>
          <p:nvPr/>
        </p:nvSpPr>
        <p:spPr>
          <a:xfrm>
            <a:off x="3091832" y="2880804"/>
            <a:ext cx="2203117" cy="1780766"/>
          </a:xfrm>
          <a:prstGeom prst="homePlate">
            <a:avLst>
              <a:gd name="adj" fmla="val 27157"/>
            </a:avLst>
          </a:prstGeom>
          <a:solidFill>
            <a:srgbClr val="FACA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5" name="Avrundet rektangel 34"/>
          <p:cNvSpPr/>
          <p:nvPr/>
        </p:nvSpPr>
        <p:spPr>
          <a:xfrm>
            <a:off x="3987196" y="3394824"/>
            <a:ext cx="1191017" cy="738708"/>
          </a:xfrm>
          <a:prstGeom prst="roundRect">
            <a:avLst>
              <a:gd name="adj" fmla="val 3986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FFFFFF"/>
                </a:solidFill>
                <a:latin typeface="Pragmatica Cond" panose="020B0706040502020204" pitchFamily="34" charset="0"/>
              </a:rPr>
              <a:t>Kommunal planstrategi</a:t>
            </a:r>
          </a:p>
        </p:txBody>
      </p:sp>
      <p:sp>
        <p:nvSpPr>
          <p:cNvPr id="36" name="Femkant 35"/>
          <p:cNvSpPr/>
          <p:nvPr/>
        </p:nvSpPr>
        <p:spPr>
          <a:xfrm>
            <a:off x="1845177" y="2880924"/>
            <a:ext cx="2216376" cy="1780766"/>
          </a:xfrm>
          <a:prstGeom prst="homePlate">
            <a:avLst>
              <a:gd name="adj" fmla="val 2648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37" name="Femkant 36"/>
          <p:cNvSpPr/>
          <p:nvPr/>
        </p:nvSpPr>
        <p:spPr>
          <a:xfrm>
            <a:off x="1778408" y="2880804"/>
            <a:ext cx="2216376" cy="1780766"/>
          </a:xfrm>
          <a:prstGeom prst="homePlate">
            <a:avLst>
              <a:gd name="adj" fmla="val 26481"/>
            </a:avLst>
          </a:prstGeom>
          <a:solidFill>
            <a:srgbClr val="B6015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sz="1400">
              <a:latin typeface="Pragmatica Cond" panose="020B0706040502020204" pitchFamily="34" charset="0"/>
            </a:endParaRPr>
          </a:p>
        </p:txBody>
      </p:sp>
      <p:sp>
        <p:nvSpPr>
          <p:cNvPr id="38" name="Avrundet rektangel 37"/>
          <p:cNvSpPr/>
          <p:nvPr/>
        </p:nvSpPr>
        <p:spPr>
          <a:xfrm>
            <a:off x="2268248" y="3378805"/>
            <a:ext cx="1852863" cy="738708"/>
          </a:xfrm>
          <a:prstGeom prst="roundRect">
            <a:avLst>
              <a:gd name="adj" fmla="val 3986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600">
                <a:solidFill>
                  <a:srgbClr val="FFFFFF"/>
                </a:solidFill>
                <a:latin typeface="Pragmatica Cond" panose="020B0706040502020204" pitchFamily="34" charset="0"/>
              </a:rPr>
              <a:t>Folkehelse-</a:t>
            </a:r>
            <a:br>
              <a:rPr lang="nb-NO" sz="1600">
                <a:solidFill>
                  <a:srgbClr val="FFFFFF"/>
                </a:solidFill>
                <a:latin typeface="Pragmatica Cond" panose="020B0706040502020204" pitchFamily="34" charset="0"/>
              </a:rPr>
            </a:br>
            <a:r>
              <a:rPr lang="nb-NO" sz="1600">
                <a:solidFill>
                  <a:srgbClr val="FFFFFF"/>
                </a:solidFill>
                <a:latin typeface="Pragmatica Cond" panose="020B0706040502020204" pitchFamily="34" charset="0"/>
              </a:rPr>
              <a:t>oversikt</a:t>
            </a:r>
          </a:p>
        </p:txBody>
      </p:sp>
      <p:sp>
        <p:nvSpPr>
          <p:cNvPr id="39" name="Avrundet rektangel 38"/>
          <p:cNvSpPr/>
          <p:nvPr/>
        </p:nvSpPr>
        <p:spPr>
          <a:xfrm>
            <a:off x="5141426" y="3392396"/>
            <a:ext cx="1164206" cy="738708"/>
          </a:xfrm>
          <a:prstGeom prst="roundRect">
            <a:avLst>
              <a:gd name="adj" fmla="val 3986"/>
            </a:avLst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sz="1400">
                <a:solidFill>
                  <a:srgbClr val="404040"/>
                </a:solidFill>
                <a:latin typeface="Pragmatica Cond" panose="020B0706040502020204" pitchFamily="34" charset="0"/>
              </a:rPr>
              <a:t>Plan-</a:t>
            </a:r>
            <a:br>
              <a:rPr lang="nb-NO" sz="1400">
                <a:solidFill>
                  <a:srgbClr val="404040"/>
                </a:solidFill>
                <a:latin typeface="Pragmatica Cond" panose="020B0706040502020204" pitchFamily="34" charset="0"/>
              </a:rPr>
            </a:br>
            <a:r>
              <a:rPr lang="nb-NO" sz="1400">
                <a:solidFill>
                  <a:srgbClr val="404040"/>
                </a:solidFill>
                <a:latin typeface="Pragmatica Cond" panose="020B0706040502020204" pitchFamily="34" charset="0"/>
              </a:rPr>
              <a:t>program</a:t>
            </a:r>
          </a:p>
        </p:txBody>
      </p:sp>
      <p:sp>
        <p:nvSpPr>
          <p:cNvPr id="40" name="Femkant 39"/>
          <p:cNvSpPr/>
          <p:nvPr/>
        </p:nvSpPr>
        <p:spPr>
          <a:xfrm>
            <a:off x="370375" y="2880803"/>
            <a:ext cx="2216376" cy="1780766"/>
          </a:xfrm>
          <a:prstGeom prst="homePlate">
            <a:avLst>
              <a:gd name="adj" fmla="val 26481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894345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DC7190C-6DE7-FE4E-2C37-DE2767B70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Hovedtemaer i oversiktsdokumentet 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729F380-F91A-BAD8-1900-C3571063BA2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1252026"/>
            <a:ext cx="5384800" cy="4874138"/>
          </a:xfrm>
        </p:spPr>
        <p:txBody>
          <a:bodyPr>
            <a:normAutofit/>
          </a:bodyPr>
          <a:lstStyle/>
          <a:p>
            <a:pPr marL="342900" lvl="0" indent="-342900" fontAlgn="base">
              <a:lnSpc>
                <a:spcPct val="90000"/>
              </a:lnSpc>
              <a:buFont typeface="+mj-lt"/>
              <a:buAutoNum type="romanUcPeriod"/>
              <a:tabLst>
                <a:tab pos="457200" algn="l"/>
              </a:tabLst>
            </a:pPr>
            <a:r>
              <a:rPr lang="nb-NO" sz="2400" i="1" dirty="0">
                <a:effectLst/>
              </a:rPr>
              <a:t>Befolkningssammensetning</a:t>
            </a:r>
            <a:r>
              <a:rPr lang="nb-NO" sz="2400" dirty="0">
                <a:effectLst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2"/>
              <a:tabLst>
                <a:tab pos="457200" algn="l"/>
              </a:tabLst>
            </a:pPr>
            <a:r>
              <a:rPr lang="nb-NO" sz="2400" i="1" dirty="0">
                <a:effectLst/>
              </a:rPr>
              <a:t>Oppvekst- og levekårsforhold</a:t>
            </a: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2"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3"/>
              <a:tabLst>
                <a:tab pos="457200" algn="l"/>
              </a:tabLst>
            </a:pPr>
            <a:r>
              <a:rPr lang="nb-NO" sz="2400" i="1" dirty="0">
                <a:effectLst/>
              </a:rPr>
              <a:t>Fysisk, biologisk, kjemisk og sosialt miljø</a:t>
            </a: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3"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4"/>
              <a:tabLst>
                <a:tab pos="457200" algn="l"/>
              </a:tabLst>
            </a:pPr>
            <a:r>
              <a:rPr lang="nb-NO" sz="2400" i="1" dirty="0">
                <a:effectLst/>
              </a:rPr>
              <a:t>Skader og ulykker</a:t>
            </a:r>
            <a:r>
              <a:rPr lang="nb-NO" sz="2400" dirty="0">
                <a:effectLst/>
              </a:rPr>
              <a:t> </a:t>
            </a:r>
          </a:p>
          <a:p>
            <a:pPr marL="0" lvl="0" indent="0" fontAlgn="base">
              <a:lnSpc>
                <a:spcPct val="90000"/>
              </a:lnSpc>
              <a:buNone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4"/>
              <a:tabLst>
                <a:tab pos="457200" algn="l"/>
              </a:tabLst>
            </a:pPr>
            <a:r>
              <a:rPr lang="nb-NO" sz="2400" i="1" dirty="0">
                <a:effectLst/>
              </a:rPr>
              <a:t>Helserelatert atferd</a:t>
            </a:r>
            <a:r>
              <a:rPr lang="nb-NO" sz="2400" dirty="0">
                <a:effectLst/>
              </a:rPr>
              <a:t> </a:t>
            </a: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4"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 marL="342900" lvl="0" indent="-342900" fontAlgn="base">
              <a:lnSpc>
                <a:spcPct val="90000"/>
              </a:lnSpc>
              <a:buFont typeface="+mj-lt"/>
              <a:buAutoNum type="romanUcPeriod" startAt="4"/>
              <a:tabLst>
                <a:tab pos="457200" algn="l"/>
              </a:tabLst>
            </a:pPr>
            <a:r>
              <a:rPr lang="nb-NO" sz="2400" i="1" dirty="0">
                <a:effectLst/>
              </a:rPr>
              <a:t>Helsetilstand</a:t>
            </a:r>
          </a:p>
          <a:p>
            <a:pPr marL="0" lvl="0" indent="0" fontAlgn="base">
              <a:lnSpc>
                <a:spcPct val="90000"/>
              </a:lnSpc>
              <a:buNone/>
              <a:tabLst>
                <a:tab pos="457200" algn="l"/>
              </a:tabLst>
            </a:pPr>
            <a:endParaRPr lang="nb-NO" sz="2400" dirty="0">
              <a:effectLst/>
            </a:endParaRPr>
          </a:p>
          <a:p>
            <a:pPr>
              <a:lnSpc>
                <a:spcPct val="90000"/>
              </a:lnSpc>
            </a:pPr>
            <a:endParaRPr lang="nb-NO" sz="2400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0E515EA-170E-5ADC-9373-2B697ED1DF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8025" y="2565018"/>
            <a:ext cx="5384800" cy="2248153"/>
          </a:xfrm>
          <a:prstGeom prst="rect">
            <a:avLst/>
          </a:prstGeom>
          <a:noFill/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C1B13E59-DECE-0380-E2A1-A9C881343843}"/>
              </a:ext>
            </a:extLst>
          </p:cNvPr>
          <p:cNvSpPr txBox="1"/>
          <p:nvPr/>
        </p:nvSpPr>
        <p:spPr>
          <a:xfrm>
            <a:off x="5876925" y="4677289"/>
            <a:ext cx="645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i="1">
                <a:latin typeface="Arial" panose="020B0604020202020204" pitchFamily="34" charset="0"/>
                <a:cs typeface="Arial" panose="020B0604020202020204" pitchFamily="34" charset="0"/>
              </a:rPr>
              <a:t>Figur viser hvilke tema kommunen skal ha oversikt over i det fireårige oversiktsdokumentet. </a:t>
            </a:r>
          </a:p>
          <a:p>
            <a:r>
              <a:rPr lang="nb-NO" sz="1200" i="1">
                <a:latin typeface="Arial" panose="020B0604020202020204" pitchFamily="34" charset="0"/>
                <a:cs typeface="Arial" panose="020B0604020202020204" pitchFamily="34" charset="0"/>
              </a:rPr>
              <a:t>Illustrasjon: Telemark fylkeskommunes oversiktsdokument fra 2016. </a:t>
            </a:r>
          </a:p>
        </p:txBody>
      </p:sp>
    </p:spTree>
    <p:extLst>
      <p:ext uri="{BB962C8B-B14F-4D97-AF65-F5344CB8AC3E}">
        <p14:creationId xmlns:p14="http://schemas.microsoft.com/office/powerpoint/2010/main" val="29637181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AF7DA41-6032-0911-E564-A711E5525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Fremgang og status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AADBE48-F229-9A5C-1AF3-96042E97098A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07" y="815868"/>
            <a:ext cx="4914423" cy="104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kstSylinder 6">
            <a:extLst>
              <a:ext uri="{FF2B5EF4-FFF2-40B4-BE49-F238E27FC236}">
                <a16:creationId xmlns:a16="http://schemas.microsoft.com/office/drawing/2014/main" id="{962C307A-0136-9FBD-58F3-A0EFDBAB6257}"/>
              </a:ext>
            </a:extLst>
          </p:cNvPr>
          <p:cNvSpPr txBox="1"/>
          <p:nvPr/>
        </p:nvSpPr>
        <p:spPr>
          <a:xfrm>
            <a:off x="264607" y="1846998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b-NO" sz="1200" i="1" dirty="0">
                <a:latin typeface="Arial" panose="020B0604020202020204" pitchFamily="34" charset="0"/>
                <a:cs typeface="Arial" panose="020B0604020202020204" pitchFamily="34" charset="0"/>
              </a:rPr>
              <a:t>Figur viser prosjektets tre trinn foreslått av veileder IS-2110.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1E87BD02-4592-E88F-2FE3-5AC1777723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449" y="2307699"/>
            <a:ext cx="3777682" cy="386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B98AA190-AE91-4ABE-EF4B-6C01815AE7A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1692" y="2307699"/>
            <a:ext cx="3628841" cy="3884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id="{4A4DB3C7-FF8A-5515-D1B0-297B9EFB37B5}"/>
              </a:ext>
            </a:extLst>
          </p:cNvPr>
          <p:cNvSpPr txBox="1"/>
          <p:nvPr/>
        </p:nvSpPr>
        <p:spPr>
          <a:xfrm>
            <a:off x="6101527" y="6171237"/>
            <a:ext cx="45548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Oppvekstprofil og folkehelseprofil for Ringerike kommune 2023. (Folkehelseinstituttet, 2023). 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CD1F22-CF3A-4683-B3B9-6AF8FD21516E}"/>
              </a:ext>
            </a:extLst>
          </p:cNvPr>
          <p:cNvSpPr/>
          <p:nvPr/>
        </p:nvSpPr>
        <p:spPr>
          <a:xfrm>
            <a:off x="1872649" y="872058"/>
            <a:ext cx="365760" cy="548640"/>
          </a:xfrm>
          <a:prstGeom prst="rect">
            <a:avLst/>
          </a:prstGeom>
          <a:solidFill>
            <a:srgbClr val="E71224">
              <a:alpha val="5000"/>
            </a:srgbClr>
          </a:solidFill>
          <a:ln w="18000">
            <a:solidFill>
              <a:srgbClr val="E712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 anchor="ctr" anchorCtr="1"/>
          <a:lstStyle/>
          <a:p>
            <a:endParaRPr lang="en-US">
              <a:solidFill>
                <a:srgbClr val="E7122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4822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B9ADCAF-B6A2-F047-288C-971C5833FE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07" y="202944"/>
            <a:ext cx="10274788" cy="513962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nb-NO" dirty="0"/>
              <a:t>Hovedutfordring 1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68338FA-F0CA-4919-36B5-51A1FFADAB5B}"/>
              </a:ext>
            </a:extLst>
          </p:cNvPr>
          <p:cNvSpPr txBox="1"/>
          <p:nvPr/>
        </p:nvSpPr>
        <p:spPr>
          <a:xfrm>
            <a:off x="1969478" y="6176963"/>
            <a:ext cx="86170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Illustrasjon av hovedutfordringer i folkehelsebildet til Ringerike kommune 2023</a:t>
            </a:r>
            <a:endParaRPr lang="nb-NO" sz="1200" dirty="0"/>
          </a:p>
        </p:txBody>
      </p:sp>
      <p:pic>
        <p:nvPicPr>
          <p:cNvPr id="6" name="Bilde 5" descr="Et bilde som inneholder tekst, skjermbilde, Font, nummer">
            <a:extLst>
              <a:ext uri="{FF2B5EF4-FFF2-40B4-BE49-F238E27FC236}">
                <a16:creationId xmlns:a16="http://schemas.microsoft.com/office/drawing/2014/main" id="{42402335-DF33-B351-F109-7E69B230B7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6"/>
          <a:stretch/>
        </p:blipFill>
        <p:spPr>
          <a:xfrm>
            <a:off x="1631150" y="4481365"/>
            <a:ext cx="10290742" cy="872710"/>
          </a:xfrm>
          <a:prstGeom prst="rect">
            <a:avLst/>
          </a:prstGeom>
        </p:spPr>
      </p:pic>
      <p:pic>
        <p:nvPicPr>
          <p:cNvPr id="4" name="Plassholder for innhold 3" descr="Et bilde som inneholder tekst, skjermbilde, Font, nummer">
            <a:extLst>
              <a:ext uri="{FF2B5EF4-FFF2-40B4-BE49-F238E27FC236}">
                <a16:creationId xmlns:a16="http://schemas.microsoft.com/office/drawing/2014/main" id="{7E8AB80E-2891-1417-3AA2-FEDC5C7AED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639"/>
          <a:stretch/>
        </p:blipFill>
        <p:spPr>
          <a:xfrm>
            <a:off x="1033273" y="1312071"/>
            <a:ext cx="9119256" cy="306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73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BAA6CDB-8D84-F737-8815-E89095A09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Hovedutfordring 2</a:t>
            </a:r>
          </a:p>
        </p:txBody>
      </p:sp>
      <p:pic>
        <p:nvPicPr>
          <p:cNvPr id="8" name="Plassholder for innhold 7" descr="Et bilde som inneholder tekst, skjermbilde, Font, line">
            <a:extLst>
              <a:ext uri="{FF2B5EF4-FFF2-40B4-BE49-F238E27FC236}">
                <a16:creationId xmlns:a16="http://schemas.microsoft.com/office/drawing/2014/main" id="{D8F266A9-C7C0-2AE8-BE5F-3A28277C99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9526" y="1610231"/>
            <a:ext cx="9716856" cy="2305372"/>
          </a:xfrm>
        </p:spPr>
      </p:pic>
      <p:pic>
        <p:nvPicPr>
          <p:cNvPr id="9" name="Bilde 8" descr="Et bilde som inneholder tekst, skjermbilde, Font, nummer">
            <a:extLst>
              <a:ext uri="{FF2B5EF4-FFF2-40B4-BE49-F238E27FC236}">
                <a16:creationId xmlns:a16="http://schemas.microsoft.com/office/drawing/2014/main" id="{51F7171C-850E-CB95-8A65-6C202FF16D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826"/>
          <a:stretch/>
        </p:blipFill>
        <p:spPr>
          <a:xfrm>
            <a:off x="1631150" y="4481365"/>
            <a:ext cx="10290742" cy="87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2213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69E855A-DF90-8E70-92E8-A095DEB8D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Hovedutfordring 3</a:t>
            </a:r>
          </a:p>
        </p:txBody>
      </p:sp>
      <p:pic>
        <p:nvPicPr>
          <p:cNvPr id="8" name="Plassholder for innhold 7" descr="Et bilde som inneholder tekst, Font, line, skjermbilde&#10;&#10;Automatisk generert beskrivelse">
            <a:extLst>
              <a:ext uri="{FF2B5EF4-FFF2-40B4-BE49-F238E27FC236}">
                <a16:creationId xmlns:a16="http://schemas.microsoft.com/office/drawing/2014/main" id="{9A7C6F93-320F-AEC6-7947-C6906811E1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6789" y="1897721"/>
            <a:ext cx="11098422" cy="2198029"/>
          </a:xfrm>
        </p:spPr>
      </p:pic>
    </p:spTree>
    <p:extLst>
      <p:ext uri="{BB962C8B-B14F-4D97-AF65-F5344CB8AC3E}">
        <p14:creationId xmlns:p14="http://schemas.microsoft.com/office/powerpoint/2010/main" val="3797145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172720" y="6320985"/>
            <a:ext cx="11856720" cy="35921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4" name="Bil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0381" y="5061099"/>
            <a:ext cx="1689122" cy="1230617"/>
          </a:xfrm>
          <a:prstGeom prst="rect">
            <a:avLst/>
          </a:prstGeom>
        </p:spPr>
      </p:pic>
      <p:sp>
        <p:nvSpPr>
          <p:cNvPr id="6" name="Plassholder for innhold 2"/>
          <p:cNvSpPr txBox="1">
            <a:spLocks/>
          </p:cNvSpPr>
          <p:nvPr/>
        </p:nvSpPr>
        <p:spPr>
          <a:xfrm>
            <a:off x="1689334" y="1468434"/>
            <a:ext cx="8813335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Bilde 6" descr="Ringerike_våpen.jpg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319"/>
          <a:stretch/>
        </p:blipFill>
        <p:spPr>
          <a:xfrm>
            <a:off x="7423771" y="5889353"/>
            <a:ext cx="1860037" cy="572877"/>
          </a:xfrm>
          <a:prstGeom prst="rect">
            <a:avLst/>
          </a:prstGeom>
        </p:spPr>
      </p:pic>
      <p:pic>
        <p:nvPicPr>
          <p:cNvPr id="9" name="Bild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3"/>
          <a:stretch/>
        </p:blipFill>
        <p:spPr>
          <a:xfrm>
            <a:off x="7983716" y="5001646"/>
            <a:ext cx="740144" cy="899423"/>
          </a:xfrm>
          <a:prstGeom prst="rect">
            <a:avLst/>
          </a:prstGeom>
        </p:spPr>
      </p:pic>
      <p:grpSp>
        <p:nvGrpSpPr>
          <p:cNvPr id="14" name="Gruppe 13"/>
          <p:cNvGrpSpPr/>
          <p:nvPr/>
        </p:nvGrpSpPr>
        <p:grpSpPr>
          <a:xfrm flipH="1" flipV="1">
            <a:off x="0" y="-2"/>
            <a:ext cx="12192000" cy="5397911"/>
            <a:chOff x="0" y="2835905"/>
            <a:chExt cx="9144000" cy="4022096"/>
          </a:xfrm>
        </p:grpSpPr>
        <p:sp>
          <p:nvSpPr>
            <p:cNvPr id="15" name="Rettvinklet trekant 14"/>
            <p:cNvSpPr/>
            <p:nvPr/>
          </p:nvSpPr>
          <p:spPr>
            <a:xfrm flipH="1">
              <a:off x="1023958" y="2835905"/>
              <a:ext cx="8120039" cy="1946786"/>
            </a:xfrm>
            <a:prstGeom prst="rtTriangle">
              <a:avLst/>
            </a:prstGeom>
            <a:solidFill>
              <a:srgbClr val="01B6AD">
                <a:alpha val="57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6" name="Rektangel 15"/>
            <p:cNvSpPr/>
            <p:nvPr/>
          </p:nvSpPr>
          <p:spPr>
            <a:xfrm>
              <a:off x="0" y="4812189"/>
              <a:ext cx="9144000" cy="2045812"/>
            </a:xfrm>
            <a:prstGeom prst="rect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7" name="Rettvinklet trekant 16"/>
            <p:cNvSpPr/>
            <p:nvPr/>
          </p:nvSpPr>
          <p:spPr>
            <a:xfrm>
              <a:off x="0" y="3771595"/>
              <a:ext cx="9101862" cy="1032387"/>
            </a:xfrm>
            <a:prstGeom prst="rtTriangle">
              <a:avLst/>
            </a:prstGeom>
            <a:solidFill>
              <a:srgbClr val="9AE2DE">
                <a:alpha val="5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  <p:sp>
          <p:nvSpPr>
            <p:cNvPr id="18" name="Rettvinklet trekant 17"/>
            <p:cNvSpPr/>
            <p:nvPr/>
          </p:nvSpPr>
          <p:spPr>
            <a:xfrm flipH="1">
              <a:off x="0" y="3889360"/>
              <a:ext cx="9144000" cy="922828"/>
            </a:xfrm>
            <a:prstGeom prst="rtTriangle">
              <a:avLst/>
            </a:prstGeom>
            <a:solidFill>
              <a:srgbClr val="01B6AD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b-NO"/>
            </a:p>
          </p:txBody>
        </p:sp>
      </p:grpSp>
      <p:sp>
        <p:nvSpPr>
          <p:cNvPr id="19" name="Plassholder for innhold 2"/>
          <p:cNvSpPr txBox="1">
            <a:spLocks/>
          </p:cNvSpPr>
          <p:nvPr/>
        </p:nvSpPr>
        <p:spPr>
          <a:xfrm>
            <a:off x="1438276" y="1620834"/>
            <a:ext cx="9216793" cy="4852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Tx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Avslutning og takk!</a:t>
            </a:r>
          </a:p>
          <a:p>
            <a:endParaRPr lang="nb-NO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630102"/>
      </p:ext>
    </p:extLst>
  </p:cSld>
  <p:clrMapOvr>
    <a:masterClrMapping/>
  </p:clrMapOvr>
</p:sld>
</file>

<file path=ppt/theme/theme1.xml><?xml version="1.0" encoding="utf-8"?>
<a:theme xmlns:a="http://schemas.openxmlformats.org/drawingml/2006/main" name="Ringerike_PPTmal_16-9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Ringerike_PPTmal_16-9" id="{2B770080-C8E0-4D5D-8611-6131CBFBAFBF}" vid="{D6CD3378-952D-49B2-B92A-08A022766D38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E889953D500A1439A2642E256356416" ma:contentTypeVersion="2" ma:contentTypeDescription="Create a new document." ma:contentTypeScope="" ma:versionID="1f238add15c7e2cc41303701a4d422e4">
  <xsd:schema xmlns:xsd="http://www.w3.org/2001/XMLSchema" xmlns:xs="http://www.w3.org/2001/XMLSchema" xmlns:p="http://schemas.microsoft.com/office/2006/metadata/properties" xmlns:ns2="523fcf38-0900-4e41-a81d-0adf24ed4f0e" targetNamespace="http://schemas.microsoft.com/office/2006/metadata/properties" ma:root="true" ma:fieldsID="47050448e88482b2691f370e506d718c" ns2:_="">
    <xsd:import namespace="523fcf38-0900-4e41-a81d-0adf24ed4f0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3fcf38-0900-4e41-a81d-0adf24ed4f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871E5AA-61AC-4295-84E9-B0F6650A6002}">
  <ds:schemaRefs>
    <ds:schemaRef ds:uri="523fcf38-0900-4e41-a81d-0adf24ed4f0e"/>
    <ds:schemaRef ds:uri="http://purl.org/dc/terms/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1E6AF7A-2016-47A6-919D-974D016A82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D3EBFED-372E-48B0-A6CA-89275C707E46}">
  <ds:schemaRefs>
    <ds:schemaRef ds:uri="523fcf38-0900-4e41-a81d-0adf24ed4f0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2492</TotalTime>
  <Words>224</Words>
  <Application>Microsoft Office PowerPoint</Application>
  <PresentationFormat>Widescreen</PresentationFormat>
  <Paragraphs>51</Paragraphs>
  <Slides>9</Slides>
  <Notes>4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9</vt:i4>
      </vt:variant>
    </vt:vector>
  </HeadingPairs>
  <TitlesOfParts>
    <vt:vector size="14" baseType="lpstr">
      <vt:lpstr>Pragmatica Cond</vt:lpstr>
      <vt:lpstr>Pragmatica Light</vt:lpstr>
      <vt:lpstr>Arial</vt:lpstr>
      <vt:lpstr>Calibri</vt:lpstr>
      <vt:lpstr>Ringerike_PPTmal_16-9</vt:lpstr>
      <vt:lpstr>Folkehelseoversikten 2023</vt:lpstr>
      <vt:lpstr>Om folkehelseoversikten</vt:lpstr>
      <vt:lpstr>Lovpålagte prosesser og overordnet planarbeid </vt:lpstr>
      <vt:lpstr>Hovedtemaer i oversiktsdokumentet  </vt:lpstr>
      <vt:lpstr>Fremgang og status</vt:lpstr>
      <vt:lpstr>Hovedutfordring 1</vt:lpstr>
      <vt:lpstr>Hovedutfordring 2</vt:lpstr>
      <vt:lpstr>Hovedutfordring 3</vt:lpstr>
      <vt:lpstr>PowerPoint-presentasjon</vt:lpstr>
    </vt:vector>
  </TitlesOfParts>
  <Company>Ringerike kommune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Tor Eid</dc:creator>
  <cp:lastModifiedBy>Mona Wiik Jonassen</cp:lastModifiedBy>
  <cp:revision>3</cp:revision>
  <dcterms:created xsi:type="dcterms:W3CDTF">2020-02-25T15:50:44Z</dcterms:created>
  <dcterms:modified xsi:type="dcterms:W3CDTF">2023-08-28T08:20:23Z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0x010100CE889953D500A1439A2642E256356416</vt:lpwstr>
  </property>
  <property fmtid="{D5CDD505-2E9C-101B-9397-08002B2CF9AE}" pid="3" name="MSIP_Label_9a466f82-1aad-4f72-9021-cd5e376613be_Enabled">
    <vt:lpwstr>true</vt:lpwstr>
  </property>
  <property fmtid="{D5CDD505-2E9C-101B-9397-08002B2CF9AE}" pid="4" name="MSIP_Label_9a466f82-1aad-4f72-9021-cd5e376613be_SetDate">
    <vt:lpwstr>2022-01-11T07:45:06Z</vt:lpwstr>
  </property>
  <property fmtid="{D5CDD505-2E9C-101B-9397-08002B2CF9AE}" pid="5" name="MSIP_Label_9a466f82-1aad-4f72-9021-cd5e376613be_Method">
    <vt:lpwstr>Privileged</vt:lpwstr>
  </property>
  <property fmtid="{D5CDD505-2E9C-101B-9397-08002B2CF9AE}" pid="6" name="MSIP_Label_9a466f82-1aad-4f72-9021-cd5e376613be_Name">
    <vt:lpwstr>Åpen</vt:lpwstr>
  </property>
  <property fmtid="{D5CDD505-2E9C-101B-9397-08002B2CF9AE}" pid="7" name="MSIP_Label_9a466f82-1aad-4f72-9021-cd5e376613be_SiteId">
    <vt:lpwstr>0f4330da-d9fd-435a-8b1f-bf565cfdadbd</vt:lpwstr>
  </property>
  <property fmtid="{D5CDD505-2E9C-101B-9397-08002B2CF9AE}" pid="8" name="MSIP_Label_9a466f82-1aad-4f72-9021-cd5e376613be_ActionId">
    <vt:lpwstr>065fa57d-0d2c-4d4a-bce0-56a9b8edd1f8</vt:lpwstr>
  </property>
  <property fmtid="{D5CDD505-2E9C-101B-9397-08002B2CF9AE}" pid="9" name="MSIP_Label_9a466f82-1aad-4f72-9021-cd5e376613be_ContentBits">
    <vt:lpwstr>0</vt:lpwstr>
  </property>
</Properties>
</file>