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0" r:id="rId7"/>
    <p:sldId id="265" r:id="rId8"/>
    <p:sldId id="268" r:id="rId9"/>
    <p:sldId id="266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F90E5-18C1-4FA2-B01B-D1B341E73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9D493BB-8BAD-4125-B438-64282924D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5F5E7D-2F57-471F-A5EF-358C31EF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3EA1FB-CD53-4341-A144-0CE19A1B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6A3AE9-EAA0-4B6D-9637-F3BE75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92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B65F1A-23D0-4264-BFF8-4F29760F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030F07A-2ECD-47D4-A805-3BFA6DEF9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14FB7D-87F2-4249-912E-4EF0B84F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3593FA-AF61-4DB6-9A78-64DFDA98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808EDE-4280-4F62-A418-1BEF8A94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58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11EC2CD-0363-4F78-AA0D-3A94E1344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EAA994F-64C6-467B-AF20-C60555DC0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5E931F-969E-4416-9681-CE7F6CEA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1B61E2-BFC5-4C35-AFE1-2A3529F2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713FB2-E35C-495F-9B7B-6ECB1E61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404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129A8E-DD64-4950-AB95-20495255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67D417-3D86-4E62-995E-6291EE81E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A18782-69BE-46FC-81D4-74F0743A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173ECB-2E47-4698-BC58-0FF8E78C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3EF06D-992E-4398-8CEC-A3B42336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16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313F2E-1596-4330-ACA0-FC28DAF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B1679-E49F-480E-8BFE-0F064281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3D2751-09DE-4648-996A-ECBBD928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4E0930-EBD3-41BE-83AF-01005393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48999A-B737-4102-BD09-89A270A0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15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93FA8-01E4-4352-85F3-A3F91B93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B03814-F536-437D-A66C-CB090795D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3D9AD6-2468-4D51-886B-B3FA517A4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5FC33C-0B3A-4A21-B035-BA648AFA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EE533C-312A-4A88-9AB7-E68066FC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00A93D1-61B1-47A8-8C15-E6AA7838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94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542B8C-8493-4D51-8C4E-442D6972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BA2F74-7280-4EE0-B40E-9497A813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465F924-FC04-433C-B774-8AD704B84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22A471C-C3D9-4960-B5D6-AF567B010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3D574A8-76EB-4986-98E5-6AE462EDE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7460F36-E9C8-4097-AA91-78AF5101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69BC258-F160-4A71-BF22-21912C2E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7C7161A-857A-4D68-9AA2-304E875D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31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A58198-AD94-4680-B407-8FE311E0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9166CDE-662D-4706-B3EC-3C9B7E7D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B28DF7-947D-431A-8048-DFD720A1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93052E-3A46-4754-8E63-A582C515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20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393CF82-6921-4A6A-B825-74BCCA50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9AB4CF-5DAF-4178-BBA2-A89EB03F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2509BC-2925-4ABC-8521-DA23FF1F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19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A1E57-5D82-4631-BDF5-E869C7E7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2C5FAC-4839-47AF-86C0-03C7C5CD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F454AB-2666-4127-A669-FF13F4533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8290C47-6686-48CC-873B-11A26C3A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462306-DEF9-4864-97BD-38A7EF64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CB71EA-1C09-4DB4-861C-27016D67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47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31D604-9285-47D3-B65D-6E6E16E9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0DE9499-D51B-4411-A3AD-A09800571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E2979A-7E79-473B-9270-6EECD5E09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52D740-AAB9-43BE-812E-8859F509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5609F5-6275-40E5-82C6-7B68B5A8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3C8BA4-D04B-4D12-8702-ED055F8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6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61CC9E-39D3-445B-954A-714135A2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0A537C-C78B-475E-B02D-D2D21C812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A8D6FC-56BC-4474-A9E0-092DCF4A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425F-2CE4-4E1E-A3E8-983EF0081BE8}" type="datetimeFigureOut">
              <a:rPr lang="nb-NO" smtClean="0"/>
              <a:t>05.06.2023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98D9AD-0F5D-4D3D-A912-B181890E3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C3E78C-FF47-42B9-A381-4544A589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8511-D577-4A9B-B58E-21BBFDA50B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4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F3648E-43F6-434C-B2E0-CC7D997B6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32441"/>
          </a:xfrm>
        </p:spPr>
        <p:txBody>
          <a:bodyPr>
            <a:normAutofit/>
          </a:bodyPr>
          <a:lstStyle/>
          <a:p>
            <a:pPr algn="l" fontAlgn="base">
              <a:lnSpc>
                <a:spcPct val="107000"/>
              </a:lnSpc>
            </a:pPr>
            <a:r>
              <a:rPr lang="nb-NO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Verbalforslag 19. Psykisk uhelse hos barn og unge  </a:t>
            </a:r>
            <a:b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Pandemien har rammet barn og unge hardt og vi ønsker en særlig satsing på å motvirke psykisk uhelse hos barn og unge. Skolehelsetjenesten er viktig for elevene i Ringeriksskolen, og vi ønsker en enda bedre tilstedeværelse slik at elevene får den hjelpen de trenger når de trenger den. </a:t>
            </a:r>
            <a:b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83084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6EBA11-6A97-480C-BF8E-96C57BEA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800" b="1" dirty="0">
                <a:latin typeface="+mn-lt"/>
              </a:rPr>
              <a:t>Ringerike kommune sin folkehelseprofil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0A52A4-7DCD-4F31-8990-52C6589E1F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Folkehelseprofilen har rødt på:</a:t>
            </a:r>
          </a:p>
          <a:p>
            <a:pPr marL="0" indent="0">
              <a:buNone/>
            </a:pPr>
            <a:endParaRPr lang="nb-NO" dirty="0">
              <a:solidFill>
                <a:srgbClr val="C00000"/>
              </a:solidFill>
            </a:endParaRPr>
          </a:p>
          <a:p>
            <a:r>
              <a:rPr lang="nb-NO" dirty="0">
                <a:solidFill>
                  <a:srgbClr val="C00000"/>
                </a:solidFill>
              </a:rPr>
              <a:t>Barn av enslige forsørgere</a:t>
            </a:r>
          </a:p>
          <a:p>
            <a:r>
              <a:rPr lang="nb-NO" dirty="0">
                <a:solidFill>
                  <a:srgbClr val="C00000"/>
                </a:solidFill>
              </a:rPr>
              <a:t>Mottagere av uførepensjon</a:t>
            </a:r>
          </a:p>
          <a:p>
            <a:r>
              <a:rPr lang="nb-NO" dirty="0">
                <a:solidFill>
                  <a:srgbClr val="C00000"/>
                </a:solidFill>
              </a:rPr>
              <a:t>Vedvarende lavinntekt, alle aldre</a:t>
            </a:r>
          </a:p>
          <a:p>
            <a:r>
              <a:rPr lang="nb-NO" dirty="0">
                <a:solidFill>
                  <a:srgbClr val="C00000"/>
                </a:solidFill>
              </a:rPr>
              <a:t>Psykiske symptomer og lidelser</a:t>
            </a:r>
          </a:p>
          <a:p>
            <a:r>
              <a:rPr lang="nb-NO" dirty="0">
                <a:solidFill>
                  <a:srgbClr val="C00000"/>
                </a:solidFill>
              </a:rPr>
              <a:t>Muskel og skjelettsykdommer</a:t>
            </a:r>
          </a:p>
          <a:p>
            <a:r>
              <a:rPr lang="nb-NO" dirty="0">
                <a:solidFill>
                  <a:srgbClr val="C00000"/>
                </a:solidFill>
              </a:rPr>
              <a:t>Hjerte og karsykdommer</a:t>
            </a:r>
          </a:p>
          <a:p>
            <a:endParaRPr lang="nb-NO" dirty="0">
              <a:solidFill>
                <a:srgbClr val="C00000"/>
              </a:solidFill>
            </a:endParaRPr>
          </a:p>
          <a:p>
            <a:endParaRPr lang="nb-NO" dirty="0">
              <a:solidFill>
                <a:srgbClr val="C00000"/>
              </a:solidFill>
            </a:endParaRPr>
          </a:p>
          <a:p>
            <a:endParaRPr lang="nb-NO" dirty="0">
              <a:solidFill>
                <a:srgbClr val="C00000"/>
              </a:solidFill>
            </a:endParaRPr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88F4A9-B5F7-40F0-BD2C-0E613BDB8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dirty="0">
              <a:solidFill>
                <a:srgbClr val="C00000"/>
              </a:solidFill>
            </a:endParaRPr>
          </a:p>
          <a:p>
            <a:endParaRPr lang="nb-NO" dirty="0">
              <a:solidFill>
                <a:srgbClr val="C00000"/>
              </a:solidFill>
            </a:endParaRPr>
          </a:p>
          <a:p>
            <a:r>
              <a:rPr lang="nb-NO" dirty="0">
                <a:solidFill>
                  <a:srgbClr val="C00000"/>
                </a:solidFill>
              </a:rPr>
              <a:t>Mobbing på skolen, 7. trinn</a:t>
            </a:r>
          </a:p>
          <a:p>
            <a:r>
              <a:rPr lang="nb-NO" dirty="0">
                <a:solidFill>
                  <a:srgbClr val="C00000"/>
                </a:solidFill>
              </a:rPr>
              <a:t>VGS eller høyere utdanning, 30-39 år</a:t>
            </a:r>
          </a:p>
          <a:p>
            <a:pPr marL="0" indent="0">
              <a:buNone/>
            </a:pPr>
            <a:endParaRPr lang="nb-NO" dirty="0">
              <a:solidFill>
                <a:srgbClr val="C0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695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511888-89C1-4D50-8F3E-E1B9CC54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>
            <a:normAutofit fontScale="90000"/>
          </a:bodyPr>
          <a:lstStyle/>
          <a:p>
            <a:r>
              <a:rPr lang="nb-NO" sz="2800" b="1" dirty="0">
                <a:latin typeface="+mn-lt"/>
              </a:rPr>
              <a:t>Strategiplan 2018-2022: Bedre levekår barn og unge i Ringerike kommune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817F5DD-4F1D-4190-9DF9-F35958A26F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64898" y="1235075"/>
            <a:ext cx="4913028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2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1351F-B546-415A-BE36-E4ADAEB3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Ung data 2021 (5. trinn – videregående)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4B27A1-1DC5-461C-A9BB-E21D5543E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653833" cy="4351338"/>
          </a:xfrm>
        </p:spPr>
        <p:txBody>
          <a:bodyPr/>
          <a:lstStyle/>
          <a:p>
            <a:r>
              <a:rPr lang="nb-NO" dirty="0"/>
              <a:t>Ensomhet og utenforskap</a:t>
            </a:r>
          </a:p>
          <a:p>
            <a:r>
              <a:rPr lang="nb-NO" dirty="0"/>
              <a:t>Inaktivitet, skjermtid og stillesitting</a:t>
            </a:r>
          </a:p>
          <a:p>
            <a:r>
              <a:rPr lang="nb-NO" dirty="0"/>
              <a:t>Seksuell trakassering</a:t>
            </a:r>
          </a:p>
          <a:p>
            <a:r>
              <a:rPr lang="nb-NO" dirty="0"/>
              <a:t>Plan for foreldremøter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Russ i Ringerike kommune</a:t>
            </a:r>
          </a:p>
        </p:txBody>
      </p:sp>
    </p:spTree>
    <p:extLst>
      <p:ext uri="{BB962C8B-B14F-4D97-AF65-F5344CB8AC3E}">
        <p14:creationId xmlns:p14="http://schemas.microsoft.com/office/powerpoint/2010/main" val="241261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091D4B-7A44-45C7-9DF3-D334C22D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19821" cy="4351338"/>
          </a:xfrm>
        </p:spPr>
        <p:txBody>
          <a:bodyPr/>
          <a:lstStyle/>
          <a:p>
            <a:pPr fontAlgn="base"/>
            <a:r>
              <a:rPr lang="nb-NO" dirty="0"/>
              <a:t>2020: Nedstenging på grunn av pandemien. </a:t>
            </a:r>
          </a:p>
          <a:p>
            <a:pPr fontAlgn="base"/>
            <a:r>
              <a:rPr lang="nb-NO" dirty="0"/>
              <a:t>2022: Krig i Europa. </a:t>
            </a:r>
          </a:p>
          <a:p>
            <a:pPr fontAlgn="base"/>
            <a:r>
              <a:rPr lang="nb-NO" dirty="0"/>
              <a:t>2023: Økonomiske utfordringer knyttet til prisstigning. 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771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C115B0-760E-4AE8-A033-64B07F27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>
                <a:latin typeface="+mn-lt"/>
              </a:rPr>
              <a:t>Hva kan vi tilby i skolehelsetjenesten</a:t>
            </a:r>
            <a:r>
              <a:rPr lang="nb-NO" sz="3200" b="1" dirty="0">
                <a:latin typeface="+mn-lt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425400-EC04-4A60-AFF9-C6667377B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FNs </a:t>
            </a:r>
            <a:r>
              <a:rPr lang="nb-NO" dirty="0" err="1"/>
              <a:t>bærekraftsmål</a:t>
            </a:r>
            <a:r>
              <a:rPr lang="nb-NO" dirty="0"/>
              <a:t> </a:t>
            </a:r>
          </a:p>
          <a:p>
            <a:pPr marL="0" indent="0" fontAlgn="base">
              <a:buNone/>
            </a:pPr>
            <a:r>
              <a:rPr lang="nb-NO" sz="2100" i="1" dirty="0"/>
              <a:t>- 3.5.2</a:t>
            </a:r>
            <a:r>
              <a:rPr lang="nb-NO" sz="2100" dirty="0"/>
              <a:t> </a:t>
            </a:r>
            <a:r>
              <a:rPr lang="nb-NO" sz="2100" i="1" dirty="0"/>
              <a:t>Det er et godt samspill mellom familieomsorg, det sivile samfunn og offentlige tjenester. </a:t>
            </a:r>
            <a:r>
              <a:rPr lang="nb-NO" sz="2100" dirty="0"/>
              <a:t> </a:t>
            </a:r>
          </a:p>
          <a:p>
            <a:pPr marL="0" indent="0" fontAlgn="base">
              <a:buNone/>
            </a:pPr>
            <a:r>
              <a:rPr lang="nb-NO" sz="2100" i="1" dirty="0"/>
              <a:t>- 3.7.1 Alle barn og unge opplever inkludering og trygghet i sin oppvekst og fritid. </a:t>
            </a:r>
            <a:r>
              <a:rPr lang="nb-NO" sz="2100" dirty="0"/>
              <a:t> 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Foreldreveiledning</a:t>
            </a:r>
          </a:p>
          <a:p>
            <a:r>
              <a:rPr lang="nb-NO" dirty="0"/>
              <a:t>Grupper for barn og unge: Ellevill og USA</a:t>
            </a:r>
          </a:p>
          <a:p>
            <a:r>
              <a:rPr lang="nb-NO" dirty="0"/>
              <a:t>Helsestasjon for ungdom</a:t>
            </a:r>
          </a:p>
          <a:p>
            <a:r>
              <a:rPr lang="nb-NO" dirty="0"/>
              <a:t>Undervisning - #</a:t>
            </a:r>
            <a:r>
              <a:rPr lang="nb-NO" dirty="0" err="1"/>
              <a:t>psyktnormalt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24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DmAq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Y4x7moZru2hcJNcRRseiswBNTH71fNPxE0O48Y/tSN4Xn1u/srQ6Ktwn2eQqUYPg47cg/pQB9H/AGy1/wCfqD/v4KX7Zaf8/UH/AH8FeJx/s56asYUeNvE/Uk5uc5pf+Gc9N/6HbxL/AN/6APa/tlp/z9Qf9/BR9stP+fqD/v4K8V/4Z007/od/E3/f+k/4Z107/od/E3/f+gD2v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/z9Qf8AfwUfbLT/AJ+oP+/grxX/AIZ007/od/E3/f8Ao/4Z007/AKHfxN/3/oA9q+2Wn/P1B/38FH2y0/5+oP8Av4K8V/4Z007/AKHfxN/3/o/4Z007/od/E3/f+gD2r7Zaf8/UH/fwUfbLT/n6g/7+CvFf+GdNO/6HfxN/3/o/4Z007/od/E3/AH/oA9q+2Wn/AD9Qf9/BR9stP+fqD/v4K8V/4Z007/od/E3/AH/o/wCGdNO/6HfxN/3/AKAPavtlpn/j6g/7+Cmm+tS4RLiF3PRQ4ya8Wb9nXTcc+NvE3XP+vrg/iR4Ak+HPi/wS+l+KNZu/7Q1ZIpFuZsgKDk9KAPqtH3Gn1FCu0kKuF5/PPNS0AFeCbc/trZ9PDn/s4r3s14MP+T1D/wBi4f8A0MUAe8L0pTSL90VT129m07Rru/t7GfUJoIWkS1g/1kxAztX3NJtJXY0m3ZFyl/KvnCz/AGpZJ9LvtYb4TeK10nTLk22pXisjJaOpAdX44K7hke9dF8Qf2hdM8N6d4Z1bSPCeseJNL8SKFsLu0KorTMcLDgjPmHB49qfb+t9vv6C/r7tz23n2orwrxL+0dp3hb4g6Z4S8U+Dda0YagsTJe3DoEUOBzjqQGO0+4rqfhV8VLvx14q1zQ5PA+taIujyGGe6uypjMowQnHQlSrfQimlfbz/DcTaW/l+Ox6ZRXlfxx+MEnwvv9Jt5PBWsa5DqkgghuLRlVPPY4WLnq7ckD2rF0H9oFL/UNZ0LUPh/4i0nxNYWJvrbRrgDz71AuSEwODjnBqVJNN9r/AIblNNO3p+Ox7dRXm3wG+Kq/FjQrvWrbwvqWjWUMvlQy3Tqy3BH3tpHoRg0nx8+L+i/CHQ9P1HU7C41KW+uTDFa27qr7QpLSc9h8o/4EKcvdtzdbfiKPvXt/Vj0nnPOKWuA8f/E228M/C2P4g6fot74g05oUuGSzYZSFhkyEnjao6157B+05p+oeG9B1rQfAmvauNVu2sXht3TdbXIPETHuzLhh7Gj7Tj1Tt/X9b6BfRS6PU+gaKis5WntIZpIXheSNWaN/vISM7T7jpUtNqzsJO6uFGKKKQwooooAKKKKACiiigAooooAKKKKACiiigAooooAKKKKACiiigAooooAKKKKACiiigAooooAKKKKACiiigAooooAKKKKACiiigAooooAKKKKACiiigAooooAKKKKACiiigAooooAKKKKACiiigAooooAKKKKACiiigAooooAKKKKAEbp+NeEftRHHiv4bf9hsfyr3g9K8G/aj/AORq+G//AGG1/lQB7unQ/U06mrTqAA14KD/xmqf+xc/9nFe9V4IP+T2f+5bP/oYoA96T7tUtf1CLStEvdSmhuJo7aFpWjt498jADOFXufarqfdFLSkm00hp2ep8QfDj4hXWh/Dnx94Xg8AeLb/WPFGt3k+nRPpbJD5dwFRfMc/dI5OMEcDml+IWi6x4A+G3wl8I6nomtX+p6RrMetX4sLNriOGIOS0YYcFxkcdOvNfb1FNe601uuX7o7L79WS1zXv5/+TbnyT8U10j4nfHOPRLrw34iS1v8Aw79gt7ybS2CW1258yOQt0ULkZPY8V2P7Etp4otPD/i5PF1rdQ6qutCGV54ipl8qCOPcCR8w+T7w619C0U4Wgml1TX/k3N/n+HYUlzb90/wALf5f0z5l/bqvjeWHhPw7BpviWaSPVotQnudKtGcwwIGVijjpKNwKjHbrXSeFfh14R+H/h3VPigbrxr4n1SfSSVm1iT7VfxRFP9WiYXBxxg59M17tRWfL7ko9XfX1VvyNHK8ovounzv+Z8Zfs+fFDXPBHwlsPA+keBfENz4quNSdYmvNNkSyiWWXO92BDHAPI4+tWPiLH4i+MHxY8QQpqGt+GLHw5oM9uryeGvtMd6oOLsxB3G1mIQIASxA6jv9i0Vc/f37W/Cy/X1uKL5b273/G7/AOB2Ph3wT481aH9l3xR8ONY8MeLJr6C0lt9NmGkybZIpDtQHJ+XBboM4GeuKmsvCuqWPxQ+HPiHw1pGq2vhfxFd2t1e2ctkyG1vYAY5GZRnYGPzZPXPtX25RVKXv+063Xzt/m9fVEON4OHSz+V/8tvQKKKKkoKKKKACiiigAooooAKKKKACiiigAooooAKKKKACiiigAooooAKKKKACiiigAooooAKKKKACiiigAooooAKKKKACiiigAooooAKKKKACiiigAooooAKKKKACiiigAooooAKKKKACiiigAooooAKKKKACiiigAooooAKKKKACiiigAooooAD0rwb9qP/kavhv/ANhtf5V7yeleDftR/wDI1fDf/sNr/KgD3dadTVp1ABXgg/5PZ/7ls/8AoYr3uvBB/wAns/8Actn/ANDFAHvSfdFLTU+6KdQAUUUUAFFFFABRmiigAooooAKKKKACiiigAooooAKKKKACiiigAooooAKKKKACiiigAooooAKKKKACiiigAooooAKKKKACiiigAooooAKKKKACiiigAooooAKKKKACiiigAooooAKKKKACiiigAooooAKKKKACiiigAooooAKKKKACiiigAooooAKKKKACiiigAooooAKKKKACiiigAPSvBv2o/wDkavhv/wBhtf5V7yeleDftR/8AI1fDf/sNr/KgD3dadTVp1ABXgg/5PZ/7ls/+hive68EH/J7P/ctn/wBDFAHvKfdFOpqfdFOoAKKKKACiiikwG7/mIpA+c4pr/e6VBNMY1cqoO0bse1TdktljzOaUP7V4748/aI+HPhHUm0641Br66Q4kS1G8I3pkVtfDL4z+B/iE8lvoGpKt4mc2s42SMMZJUHqBzVqEhKR6QZB6GjzB6GoQxYZ6egp4HGetBVyYdKKB0ooGFFFFABRRRQAUUUUAFFFFABRRRQAUUUUAFFFFABRRRQAUUUUAFFFFABRRRQAUUUUAFFFFABRRRQAUUUUAFFFFABRRRQAUUUUAFFFFABRRRQAUUUUAFFFFABRRRQAUUUUAFFFFABRRRQAUUUUAFFFFABRRRQAUUUUAFFFFABRRRQAUUUUAB6V4N+1H/wAjV8Nv+w2v8q95PSvBv2ov+Rp+G/8A2Gl/lQB7unf606mp3p1ABXgg/wCT2f8AuWz/AOhive68EH/J7P8A3LZ/9DFAHvKfdFOpqfdFOoAKKKKACiiigCM15F+1b4m1Xwj8F9Y1PR38u7laO1jkzynmMEYj8CSPevXSckj0ri/jB4QtvH3gDVvClydouo8xvn/VyDmNv++gKULcxm9j8xbdXHzFgW67j94/U1c0XVNX0HUbXWtMujDf2UoeGVeGBBBx9Dgg1q+MvB/iDwZrMuleIrCS1uUJwWHyyc8FT3B61sfCT4b+IviPrltZafp08emGX/TL51KpHGCN2092xkV6c+TkOVOdz9GPB2rf274U0nWNmw3tpHKwPUMRz+tbqjIxWfpFhDpumWen24AhtYViQf7IGBWgleW37x1w2JKKKM1RYUUUUAFFFFABRRRQAUUUUAFFFFABRRRQAUUUUAFFFFABRRRQAUUUUAFFFFABRRRQAUUUUAFFFFABRRRQAUUUUAFFFFABRRRQAUUUUAFFFFABRRRQAUUUUAFFFFABRRRQAUUUUAFFFFABRRRQAUUUUAFFFFABSZpN/wA23BzTJDg47UCbsSbqWoVbnB64zTlk7YNAou5JRTd3fHFAfI4B/GgodRTfMXNKpznrQAp6V4P+1F/yNPw4/wCw0v8AKveD0rwf9qL/AJGn4cf9hpf5UAe7LTqatOoAK8EH/J7P/ctn/wBDFe914IP+T2f+5bP/AKGKAPeU+6KdTU+6KdQAUUUUAFFFFAEI++1VZ2WIySOBtA+Z/areDuY+teW/tQ+MP+EK+D+sanDMUvZ0+yWi5wfMk+XI+mc/hUxjeSM29D4q/aE8cXHjj4q6zqBuHl063na0sVzlVjT5dw9yQT+NfQ37DnxIsdV8Jj4eXkcEGoaYGktWAA+0xFsn6sCTXyV8PfD+peMPFVh4c0lSb27LKjMMqMAkk/Xjn3p2l3HiD4f+OGvLcPYaxpN1ho+mWU8j6Efzr0HS5o2uYQlZ6n6nIRjIOQTwalBxXkng747+AdU8GWWu6prVvp08yfvrWRvnjkH3hj61la7+1F8LdN/1GoXN++cbYY64I0ZamnN1ue5CTkginbhnFeGfC79pDwf498ap4ZtbC7tLmfItXlHEpAyR9cZP4V7eO49DyTQ4yi9TaLuTUUDpRTGFFFFABRRRQAUUUUAFFFFABRRRQAUUUUAFFFFABRRRQAUUUUAFFFFABRRRQAUUUUAFFFFABRRRQAUUUUAFFFFABRRRQAUUUUAFFFFABRRRQAUUUUAFFFFABRRRQAUUUUAFFFFABRRRQAUUUUAFNkPy9cU6mTcoen40mBwPxq+JVn8MvDFrrl9YS3dvNcrAyofmTPQ1zfw0+Nf/AAsWx1C78OeHp2FjMsU/msF2k/8A6qt/tFeErTxxpPh/wvfXMlvbX2qKJZI+owOgrxrxtNH+ynBa2Hg+I6sPEUsk1wb1uIfK2Bdvrne2fwrSKuRLY7v4k/tH2PgPxLL4f1jw5dtdxwfaPkYYK/WvQNG8Z67qXhm18Q23h0La3Nkt4itKN4jK7iK8T8PfDbQ/2idItfiR4pnutM1KfNmYLY/u8IeCPrmuW1/9oTxF4L8QS/DHTtJsbnT9NmGkQ3Mh/evEPkyffFNxsQtD0PwL+1LbeMvFuneGdH8LXAur6TZEZHwvAyxJ9Bg12/xY+KusfDXQF17W/DYnt3uVg2wy5Iznn9K851b4DeGPg/olz8RvDt3eXOq+H4Wngjmb5JGJAw3thjXN/D7x/cftL6o/gTxlp8FlYwRm/jktGO9pUPGfbk1Ni3I9a+Efxn1T4oaXf3nh7w0sa2M6wyrcSjL5XPFeqeDtXn1fTJJbu2W2uYZ2hliVtwVl9DXy18Qb/wD4ZZW10rwNbR3kWuk3Vy163MZT5QF/Cva/2XfE134w+FsfiTUI44bq+vZ5JI4/uqd56fhRIpM9UPSvB/2o/wDkafhx/wBhpf5V7uDx+NeEftSf8jT8N/8AsNL/ACqRnu6U6mx96dQAV4IP+T2f+5bP/oYr3uvBB/yez/3LZ/8AQxQB7yn3RTqan3RTqACiiigAooooArvMFYjsOvtXxP8At6+Lm1jxtp/hGzl3W+kR/aLhc8GVhxn6CvszU7tLS3uryQb47aNpGAHXaCcV+XHjPXbzxV4v1jxFclzPe3Dugzn+LG38q1w0bzMKjsj6H/YA8KrNqus+NbqElIFFnayEdzy2PrxXRftm/CW51qH/AITvwzpbzXyjytSghHzSx/wyAeoIwfau2/Y51rwbJ8KdM0HQdQibUbUM+oW7cSeaTknHcV7WxSVtvBQ9QRw3tSc5QqO+w1G8T8tbLwX4y1aX/RvC2rTDoCYCM/Wu18Pfs/8Axa1NVmXw39jR+EMzhSv1Ffo1BDHFxFDHGv8AdVQMUty2I3ODwpJwcdKp4gTpo+D/AIY/DrWPhr+0f4K0vxbJHE12WuIXgfKs+xxgn8a+9BkttyCc/pXxZqniHxV8efjTp2n6Pptno1z4Ov2nLySYeRElAx/47/49X2jCzbF3Eb8AtjpnvWdSfNYuGmhZHSigdKKk0CiiigAooooAKKKKACiiigAooooAKKKKACiiigAooooAKKKKACiiigAooooAKKKKACiiigAooooAKKKKACiiigAooooAKKKKACiiigAooooAKKKKACiiigAooooAKKKKACiiigAooooAKKKKACmPjBzxT6ZIdqlueOamWwHiP7YPibVPBvgDS/FGjeSL2x1SNkMnK5NeafBaaD9pSLUr34lWUN02gyLHZC1Yx4EoJfP/AHyte7fGfSdM18eGtH1m1jubG61dBLG/RsDivCP2pLiT4IDw9F8MUXQRrMtw9+IV3ed5ewp+W5vzrWDsSzF+NfxC8QfAjxRF8P8A4em3s9GitRdJFOu9wzH5uT9K9P8AC/wa8A+LPCVh8QtZ0WSXXNRsRqU8iykKZ2XfkD0z2qt+zroOi/Fz4cWvi3x9p8Gs6358kD3cq4Zo16IR6cmvEPiZ8V/Hnhz4p6p4O0TWprPRrLUBZW1qkeRHCCF2A+mKbd2SzT+Hvxu8Z/Ej4g6d4D8SzW1xomtTta3cCRYbaATwfwr0X44+E9D+AngmXxp8NNPGk6uZ0tXnkYyhonPIwfcCu6+KPgHwl4Q+H2veKPDOg21jrFjZme1uYxl433A5H1ya8P8A2Y/F/iL4n+Pn8P8AxAnOtaUbFrhoLiLChweDz3oJOm/Z6jg/aC0zVrr4oQprM2j3Cx2bKPL8tGXJU46817z8FtF0zwz4dvtC0i0+yWFpqc6Qw7t20Zz179a8C/a1e8+GCaBB8OVOhR6i0puhZpnzGA4zivUP2O9S1HWvgzBqerzyT3897Obh3GCWD4/pUy2K6HtIb5enevCP2oj/AMVT8Nv+w2v8q92HArwn9qP/AJGn4bH/AKja/wAqhFp6HvI6mlpqc806mMK8EH/J7P8A3LZ/9DFe914IP+T2D/2LZ/8AQxQB7yn3RTqbF9wU6gAPSkFKelNLAKTnpQAFs8U3NRNMu4qdwPb0P41D9ts1Kq13AjH+EyjP86Ti3sRJ2GXEXmb17EEHI+Uk8Dj0r87/ANof4ea94A8Xtc6pBatZavO80X2ZcRg7sbB6HHOK/RdHDfN27NwQfxFeQ/tbeDD4y+DmopZQ51DS/wDT7bA+Y7OXA9yM1pQqOnNJkPVHwJoOra14b1CPU9Gvp7G/ixtaMlWI6nd6ivtH9n/9ojTPGMNtofigx6drbKqRXDHEV1jj8DXzT421jwZr3w78O6nDbSReLWUWt6seAnkxjCuw9SMfka4fwxo+pa3rFtpWhQyXN5NLiCOLhmPr7YrqdJVLsyUrH6sFljQuzKqKM5J4xXJ+KPiP4H8MCR9Y8SWMDgZ2CUM+D6CvnfT/AIQ/HvxVZQQeKvHsml2tvF5Yigk+YKOzEdePWuC+I3hn4Q/DmYaetxf+OfFZ+UxPMWjUkdSRycHoK44wjd3N5S00H6V458O6X+1hH4u8K3DNo2r3qw3DEbSPNGxhj037T+Nfd0arywIOelfnJrnwt8W+FPAVl8StUhitQNSiZbALhkXdvVmB7cc/hX2f4f8Ajb8OLjRLC6u/FenwST26PJGxIKPjkfzrStTTS5SKcl1PUkbIpc1g+HPE+g+IUMmjaxZX3GQIZASB64rYEnz7VXPqaw1RrzFiigc80VRQUUUUAFFFFABRRRQAUUUUAFFFFABRRRQAUUUUAFFFFABRRRQAUUUUAFFFFABRRRQAUUUUAFFFFABRRRQAUUUUAFFFFABRRRQAUUUUAFFFFABRRRQAUUUUAFFFFABRRRQAUUUUAFFFFABTZOnvTqZKMjFTLYTPA/23LrVrT4XWFxoMlxHqK6rF9nMH38+1ecfsqahLrA8S/wDC1oby++yvC2ntqcRbyy2/zAmfcL+le8/G8gT+CwwBB1+AcjI71372sJLKIIPvf8819KpSsiLHxF+01feKNO+IqWPwwXVrPRBYxsY9NjZIvMJ+Y8d69v8Ahwvgyb4WaPNr2kx3HiF9NzdSXFtmdp9nJJxksT3r3JbeJQAsEP8A3wBR5EBKsIIgfXYKPaA0fAXw2vPig/xR0b/hIF8QS6ALzF0lwGaN4cH7w7jpXuX7RkunJ8O51+HWlzW+stcR4ksLcpIU3jcuR6ivo3yY+fkjx/uikWGFCSsUYPsgodQnlPk/9lK61a3sNbj+KGmancsHjez+3wmQhQOduelfQHwhij/snVpbezNrazapNJboY9gKcYIHbvXXmLcRlEP1UVNbrtiAwB9BTcrs0SHbeK8I/ah/5Gj4cf8AYaX+Ve8npXg/7UX/ACNPw4/7DS/ypFHuy06mrTqACvBB/wAns/8Actn/ANDFe914IP8Ak9n/ALls/wDoYoA95j+6KdTU+6KdQwI3b7y1heLvEeneFtCu9d1mYW1haRmSWQ8+wUDuScVtS5+fFfI37dmv32oa54e+Huls5a7ZbiSJTxI5YJGpHfk5pQ1ZMpWOP8VfGn4q/F7xFPoPw6srmx0ovtUQLmTB6M7/AMP0qlonwH+MuvaWusW/iZ/MBdDFJetvR0YhlPbOQa+jfhHpdl8JfCtt4f1LR1tcIDNq8CbkuZGGcsRyp7V0Flrmk+GLnxFKbiJ9MaMaxBIJBs+cbZE/B1Df8DFaOWtkZvufJemeNvjN8ENfFnrst1eWy8yWl03mJJnph/4ScHH0r1D4k/tTaPP4Jg/4RGCV9evYCrxzR/u7TP3ifU9cVgeNvHDfEoyeA/C8dm7ahP8Aa9c1q7xst8EYVCeyqMHHrXzt4r0WTw/4i1PRGuRP9lk2+ai/fUdGFdNKipaszlKxlWsckzjbGGfdgKo5bnGAPXJr1v4DeCvFVp4zsvF08p8N6doVz5l3e6gvlrsz8yL/AHiR/OuP+EvinR/Bnje113W9Fj1a2tVLpBuAy2cK49T7V1mueMdb+NXj1LLXvEFp4f0YyNsid/LggXIIz/eY4q51NLILM9M+I/xw8T/EjW5vBPwlsL8Q3DlJrpUIkk5+ZgeirXR+Cvhb4Q+Cnhe4+Inj+dNV1iGPjd8ypK2Ssag/eatf9nDwZqfwt8VT6JPNba1o+twtPZataqG8p0GSjN2BGce9cZ/wUC1i4bU/DHhS3cxxzIbqQDu7NsAP5VxrXQtaann2qan8SPj9r8lzdM1j4f8AOEMLZ220DkHYrH+JiQB7ZHrVL4T/AAl8O+L/AAx4xm1TULi11rQnZBbhPvdQv5kAfjX1v8LrTwLovww07wrHParbC1RLhZDteSZlDOwz3yevtXza0GpfC/8AaNntLi/W40bxNPG4uFOVkiEqsOP7wKgfjVuo7WEo63IfG/wO+IPwlhTxV4G8Q3F7DbqJJ1hJWSBQM5ZTwVr3v9lz40L8TtJk0vVlFvr+nxI0xU/Lcxkkb098jkV2f2HU/G2LrV4jp2gsAVslb97cg9DKR0X2r5c8W6V/wpz9rnSLnQwLbTdRuIpFgH3FimOxl+gYGpvzKxSPusdBRTN2eQw29cin1mbBRRRQAUUUUAFFFFABRRRQAUUUUAFFFFABRRRQAUUUUAFFFFABRRRQAUUUUAFFFFABRRRQAUUUUAFFFFABRRRQAUUUUAFFFFABRRRQAUUUUAFFFFABRRRQAUUUUAFFFFABRRRQAUUUUABpGGaWigDzD47rlvBnbHiG35/OvR0j/eu2f4/6V518eceR4Sf08Q238zXpKD53/wB7+lAWFMfvS7BmlzS0WCw3Z70bRTqKLANK5PWlUYGKWigBG6fjXhH7Uf8AyNPw3/7Da/yr3dun414P+1J/yNXw3/7Da/yoA94XqaWmp1NOoAK8EH/J7P8A3LZ/9DFe9mvAx/yez2/5Fs/+higD3pPuinGmp90ZoJoYDJcbWPQkV8Y/tcsfD/7Sng7xFd5WzX7LMz9lEU6s2Pwr7MfJJXp74rxD9rP4a3HxA8CeZpsSS6vo5ae1Vus0f8cf4jp7gUU9zOWqOwHiTUNc50Dwy7wXCBWub3iIgjghe4r58+P3w/8AF+s+JktdAv7dLMRx2uowQkrBFJL92MfgoJ+op/wE/aMTRvDMng/xwksOo6fblLOd1I3FeBG47EHjNe1QzeF5vhjdWp8TaVPqEyG8uLlLlRvuSd5P4cKPbFXZxdxLY+Z/DX7OfiK11BtL8QeKF0K48zbGVU+VIeo2t/Q+tcnqnw7t5v2ibbwDDrFzrULXkNvc3RbLMpI8zkegzX0P8Wf2hvB+neDray06ODXtZu4BEbf7yQOAAZCfr6VzP7Fvwy1G31O5+J3iSGWOWQOmnRT53/N95znnkdK2jNpMz5dT1HRf2aPhLprqzaG14R/z2ctz3Nc/8Rf2WfAevK8ugebod2MsGQ7o847qe1fQ0edoLNnPf1puxGLDBI64rm9rJ6F2bR5p+z18N7v4beCn0G/12TWDJP5oLfdiHouegrwj/goBp95aeK/CPihEzbJH5JbH/LRJC3X6EV9fiNV5G4HOT71x/wAYfAmm/EfwFeeGtSHlmTD282OYZR91h/WlSbuJ7WOa0bxP4d8WeDNCuNO0az1fUry1ikji2ArCwADGRh93BB/Oub8R/Cix1fxpYzXUcc2sQ2slxHtyIbcqR5aqPTdjJrwb4f8Ai/x7+zr4vvtB1zRRc6VK/wC9ypCygHAaN+g47GvZvD/7RXw1vvFNzr815f2YNittHFNH8xbO44/LFackpN2Gnpqeh+FdFtNW09LrTtQ1PSr6FvJu7XzdwgmH3gQeo9Pavmj4sreeMP2pPD3h2DVDrEmm3MFs0iqBgIxkcHHUruwfetb4o/tFpda+/wDwq3T7s31/Cbe6lMeTLxhHRR/GvTJ9K7n9kb4Q6l4anuvHnjG3ca3eZFrDId0kKOSzOx/vMTTjHlQkfTCosarGvIAAH0FSbqgWT5Rw2fpUnOPumsG2a8w7ceaTzKaSQcbGOfQUEc/db8qXvCux+/2pQ2abz6H8qXDehp3Y7sGYjtmkDt6UEH3owc9cimmxXY4scUBj3qNmX+8uP96m+dGp5eMD13indjuT5ozUBuIf+e0X/fY/xppurcdbiD/v4KTuFyxuOM0gY9xVc3Vtj/j5g/7+D/GmS6lp6fe1C0Q+8y/40JsLl0EUhbms19a0hRltXsB65nX/ABqFvEfh9V3NrmnAepuF/wAaNRORsbqN1YP/AAlvhnH/ACMOl/8AgSv+NRS+N/CEX+s8T6On1ul/xo1BSOj3Ubq5VviB4H5/4q3Rcj/p7WkX4heBwPm8XaL+F0tFmPmOr3Ubq5CT4l/D+MHd4w0f/wACVNVX+LHw4XIbxjpIP/XYU+Vk8x3O40bjXn0nxm+GEZ2t4y0zP/XSqlx8dvhRAcP4xsc+xzSXMO67npm6gtXlbftAfCNRlvGNmPzpjftBfCH/AKHG0P0Bo94OY9VWVScU7dXksv7Qnwjjj3/8JZAR/soSarSftI/CWNfl8RGT/dianysn2h7Hk0uTXiMn7TvwoXpq1yfpA1Vpv2pfhbGCRe6g4/2bZiaOVj5z3YtijdXgcn7VfwxRCwbVW9hatUEn7WXw3Xpa6049rRqOVj5z6D3ik318+/8ADV/w9YDy9M15yfS0NMP7Vng122Q+HfEMrd9tqeKOVi5j6F8wUnmV86t+1T4eLlY/B3iRvf7Maik/ao0zGY/AXiWT6Wxo5ZC5z6Q8wUb6+bH/AGovlBj+G3iRwen7g0q/tOai/wDq/hX4mYf9cDRZlcx9J76Tf9K+bJP2l9cziP4SeJSPeE0kn7SHil0H2f4R6+W7ho8U0ri5j6U8wZxQXr5qH7RHjyTiH4Q6wCP7wNMPx8+KEpxb/CO/PpvOKfIw5j6YLn2pPMNfMh+OXxkfJh+EU+B/eekX4zfHSXmP4S7R7yYpcj7hzn040nAx1NIZcfe/QV8zn4tftAN8sfwnjz7zUh+KP7Rj/d+F9qg/2pafKyk7n0x5w7KTSmXkcHH0r5ib4h/tJTf6r4f6dF9ZKD45/aZlGF8IaVB/vNmj2b7iufTxkHv+VBmHo35V8uS+Kv2oJCPL0TRI8+tB1z9qYjm00Bc+oocPMXOz6j8w+lBkOfumvmCK6/anm3HzdAj579Kcy/tTu3/IQ8PoPaiMPMHNn09vPoTSeY39018vSWX7UshBXXdDUDrgU06F+05MMv4u0qM9wqU3Aj2jPqRXJ/hP5Uhc/wB0/lXy0/hX9pOQhn8e2EY9FSlk8E/tEO53fE2CMY7R0uUpVD1r49/Np/hkJnP9v22Dj3ORXpKE73yCDn8xXyhqXwl+N2qrB/aXxOimSCcXEYMf3XHQ1dPwx+OUzbn+Lu0kY4i980WKU7n1Lk7vb3ppdt2OMeua+W2+E3xkY4l+Ms34Q00fBv4rPgSfGK7APohp8twc7H1R5i92UfiKaZUz/rEx/vCvlj/hR/xBdiJvi/qjc/w5pp+Afi533TfFvWtnfEhFHIT7Q+qPPh/57R/99Cg3EP8Az3i/77FfK4/Z41h+Zfix4gOf7sp/xqRP2cpy2Jvil4oPuJT/AI0cth+0PqFru1A5uYOv/PQV4T+1DNG/ij4ctHNE+3Wl3bWBwcVyo/ZvXzPm+JfiZh7zGuX8Y/DSHwF4w8GyReI9U1hrzV0VvtshYJg54pBz3PsqJ8vweMfrU1QRKVbG7I61PUJ6loYx+Yegr5d+KfjAeA/2pJfEj6Reaqq6GsIgtU3P8zdfpxX1DJ19q8CuCZf20RA23b/wjpbkZHDii+opSsZI/akuWAEfwv8AErEZz+5NOX9pvVHPy/CfxKfpCa9zH7vaqxQjHH3BnrT/ADpCeFjxj+4KoIvmPCn/AGldfbPlfCPxIR7wmqsn7RPiyQjZ8INeKnO7MR/z2r3/AM+ZfuBB/wABFH2ifuQfwFCaiJ9j40+J2oP8Q7r7ZdfBXWLG/UD/AEuCPazj/aHevLX+GfjlnIs/CXiBLZySYyrAE9q/RwTybyw6kfhUi3U4HOGz2xwK0VeysZuLPg74eeDvFHhbUk1C5+E11rt3GQ8K3PCI3uO4r2qD4tfHcDyrf4PRIoGApfAHpgV9EfaZuxFL9quf+egH4VLqJjgmtz5/j+Kf7Q5UBfhPAB2zLTB8Sf2k5HO34ZWqA9Pn6V9Bi5uO7ZP1oNzcY+8PzqVNdjU+fD46/ackOF8AWEfuXFMk8U/tPzEFfCulxfVgcGvoYXEv979aYJWU/dU5pqaIabZ81+JW/aG8TWLWOteDfD9zbsQNsyg8dxn9fwryy8/Z1+Jt9czzjQdOg3H5lScAA+o+lfcwdsk7etMXjHyDpyc9TWkK/LsJxPk7wP8AC344eEZVm0HSvDMM6fcmlUO6+tdr5P7Vjgg6l4fT6KOK99VmVjiFMHuaMn+4lS6qerBI+fk0n9qaY/vPEmjRfSkXwx+05ID5vjTSk5xxX0Dx/dU/jSjbg5jU81HtEFj59TwP+0hJkSfESwjBPY0D4cftByA+Z8VII8dlr6C2x4P7pTn1pFjjVSPLSn7RE2n3Pnpvhf8AHiU4f4xeX7KKF+Enxvb5X+M82PUKa+hCsYPEaj6UBeDkDFS6ge8fPf8Awpj4xOuZPjPdFT1xmhPgd8SJEIl+MeoHnB5Ir6BCAqVKggHuaVIo1RhgcnimqhaZ89L8AfGrfK/xf1Ujv8xpzfs469KMzfFzWX9g5r6EWP5SvBoEW1T8oo9oQ730Pnf/AIZtvD/rvil4gJ/2XP8AjSr+zNBIpa4+JniM4/22/wAa+htrYxwB9KRY22lSMik6g0mfPsX7MOmsB5nxH8SnPpK3+NSr+zB4e6yeOPEkh95W/wAa9+EagAbT+dKVGO9WpIGmeBL+zF4SJ/eeKfEDg9f3zf41JH+y/wCBM/PrOvSD0M7V7yIhj7po8tccZBpc9ibSPDE/Zg+HKjLXesn6zmpf+GX/AIXsu6RdUkPvcGvbSjY+9SlTsPIpOpcLM8TX9mT4SKvNhqLH/r5NTR/s2fCVFx/ZN6frcGvZDGoUMKeIwUB70U9Q948eX9nT4SKONDuCfUzGp4v2fPhMq4Phxm+spr1ryh9aPLUDgYPrVt2Fys8tj+A3wmRcHwmjD3Y1IvwQ+FONo8HW+K9NKP8A89KArf8APSkqthcjPO4/gx8K41UL4IsTj+8M1PH8I/hYmceA9NB9Std7tP8Az0NNEZzyxpe1Hys4kfCz4cqu1fBelhfaOp4Phr4AjPy+EdOA9PLFdj5f+0aAmD1NCqJlciOVX4f+CI2JTwrpwPb90Kmj8GeFIyCnhrSwR/0wFdIUJ6ZoER9xVXHyow4vC/htG3L4d0wY/wCmC1Yj0PREj2LoWmAf9ey1qiL3pfLHrRdhyoy10fSFAA0fTh9LdalXT9OUkrplipI/hgUVf8v/AGhR5f0/Oi7HZFQWtoBj+zrMfSEU4wwY4s7ZfpEKseX9aPL+tF2FkQjbgDyIAB0xEKeJpQflEa/SMVJs9qNntSuFkNN1OB0Q/wDABSC5ueSAgJ/2RTwh7LSlc9eKAshv2q644TPc7RzQ11cEcKB+Ap2z3o2e9AWQ37ZdcZCn8KRrq6Y5O36Yp+z3o20CaRGbm64C4AHShrifqwzUm30pjrn1zT5mVFWGNPKf4RSm4f8AuUmz60bPrSuVYRpnYjK0PIWHKUuz60bPrSYxrS7iN0fA7UhO5iyx49s1KE46U5U9jQtCWR7mH/LJaa+5sfIfzqxtzRspkqxW/wC2QpJF3sW8sdOlWtlGylYehU2cj92PzoK/9MxVvZRsprQLIqGPniIfnSGPOP3S/nVzZRsouFkVNn/TFR+NLsGMeVx35q1so2UBoUjDls+WBSiI/wB3irmykK896BMrCPDDI7145+0THjxX8Ps9P7aXFe2bPUH2rxv9pIH/AIST4c++tLSKSR9BBfm/Cn01DnP5U6psWI3b614IVX/htjPf/hGz/wChivez2+teCf8AN7I/7Fs/+hiiwWPYjb+YAzccmj7Pgfeq5tOT6ZOKNtMSSRUEA2n5uaQQc9auhO/UUbV9KBcquUfJ+bgU7yz6VaEZ3daNhpWRRUWFgelBhYnO01a2N704KcfeNFkFioImAxtNBhY9qtFWz1NJsb3p2QWKggPpS+R/s1a2N70bG96BlcRsP4aNjf3asbG96Nje9JxQiv5bf3TR5R9DVjY3vRsb3osgsVfI+tHkfWrW1qNrUWQrFXyW9KXyDVsK3tRtb2p2CyKfkEHpSmJvSre1vakKtQFip5HHSgQkdBVra1BRj3NKwWIPLYDpmkKEjG01ZEZx940FD6miyCxU8lvSjyW96tbG96Nje9HKh2K3ktR5T+v6VZ8tv7xo2N70WCxXCN/dzR5RPbFWNje9G1qLBYrGDNJ5HbtVra1G1qLBYreTwflNAiYD7tWdje9GxvemtAsVhG392lMRx0qxsb3o2N70MLFXyPY0eR7GrWxvejY3vQFir5H1o8lv7tWtje9GxvelZBYriNsf/WpDExPf8qtbD70BG9TVJIllURsvrQUb0q15ZP8AEaPKP980ySr5bf3aPLPdateUf75o8o/3zQFyoYuPu0ghOfuj8queUf75o8o/3zQBW8o+9HlH3qz5R/vmjyj/AHzQBW8o+9HlH3/KrPlH++aNjf3jQBV2OOlGx/T9KteWf7xo8o/3zQFyrsb0H5UbG9B+VWvKP980eUf75oGVdjeg/Kjy29P0q15R/vmjyyP4jQIqiNv7ppGjb+7VsIc/eNDIeuSaARS8k07YKtIP7y0fL6CgLsq+WPal8up9q+tOCrjrQF2VTHzQFx71a+Wj5fQUCdyqV9qNp9KtfL6CggHuBQCuVdp9KNtWQoHcGlIB9qA1Ku0+lGw+lWdo/vUbR/eoHqVdtLsPpVr5fQUm0f3hQLUrbaNp9Ktce1Jgf3sUBqVttKF46VZG32NG3PTigNWVip44714r+0wHHiT4b4H/ADG1zXuRXA6ivFf2m8L4k+HDE8f22KQ4NnvEQ4J9zT6bGeD9TTqRoI1eAXl3aWX7ZpnuriKBB4dwWdgAPnFe/sORmvO/HXwh8J+MPETa9qK3Md+0IgeSKTaSg7UAdWmv+H9uf7ZsQe/75aU6/wCH8f8AIasP+/y15kP2c/AZ6yaofrctS/8ADOPgH+9qf/gS1AHpg1/QMf8AIasf+/y0v9v6B/0GrD/v+teYn9nPwCB97U//AAJaj/hnPwD/AHtU/wDAlqAPTv7f0D/oNWH/AH/Wj+39A/6DVh/3/WvMf+GcfAX97Uf/AAINH/DOPgL+9qP/AIEGgD07+39A/wCg1Yf9/wBaP7f0D/oNWH/f9a8x/wCGcfAX97Uf/Ag0f8M4+Av72o/+BBoA9O/t/QP+g1Yf9/1o/t/QP+g1Yf8Af9a8x/4Zx8Bf3tR/8CDR/wAM4+Av72o/+BBoA9O/t/QP+g1Yf9/1o/t/QP8AoNWH/f8AWvMf+GcfAX97Uf8AwINH/DOPgL+9qP8A4EGgD07+39A/6DVh/wB/1o/t/QP+g1Yf9/1rzH/hnHwF/e1H/wACDR/wzj4C/vaj/wCBBoA9O/t/QP8AoNWH/f8AWj+39A/6DVh/3/WvMf8AhnHwF/e1H/wINH/DOPgL+9qP/gQaAPTv7f0D/oNWH/f9aP7f0D/oNWH/AH/WvMf+GcfAX97Uf/Ag0f8ADOPgL+9qP/gQaAPTv7f0D/oNWH/f9aP7f0D/AKDVh/3/AFrzH/hnHwF/e1H/AMCDR/wzj4C/vaj/AOBBoA9O/t/QP+g1Yf8Af9aP7f0D/oNWH/f9a8x/4Zx8Bf3tR/8AAg0f8M4+Av72o/8AgQaAPTv7f0D/AKDVh/3/AFo/t/QP+g1Yf9/1rzH/AIZx8Bf3tR/8CDR/wzj4C/vaj/4EGgD07+39A/6DVh/3/Wj+39A/6DVh/wB/1rzH/hnHwF/e1H/wINH/AAzj4C/vaj/4EGgD07+39A/6DVh/3/Wj+39A/wCg1Yf9/wBa8x/4Zx8Bf3tR/wDAg0f8M4+Av72o/wDgQaAPTv7f0D/oNWH/AH/Wj+39A/6DVh/3/WvMf+GcfAX97Uf/AAINH/DOPgL+9qP/AIEGgD07+39A/wCg1Yf9/wBaP7f0D/oNWH/f9a8x/wCGcfAX97Uf/Ag0f8M4+Av72o/+BBoA9O/t/QP+g1Yf9/1o/t/QP+g1Yf8Af9a8x/4Zx8Bf3tR/8CDR/wAM4+Av72o/+BBoA9O/t/QP+g1Yf9/1o/t/QP8AoNWH/f8AWvMf+GcfAX97Uf8AwINH/DOPgL+9qP8A4EGgD00+IPD/AP0GrD/v+tH/AAkHh/8A6Ddh/wB/lrzIfs4+Av72pfhcml/4Zx8A/wB/VP8AwKagD0z/AISDw/8A9Buw/wC/y0f8JB4f/wCg3Yf9/lrzP/hnHwD/AH9U/wDApqP+GcfAP9/VP/ApqAPTP+Eg8P8A/QbsP+/y0f8ACQeH/wDoN2H/AH+WvM/+GcfAP9/VP/ApqP8AhnHwD/f1T/wKagD0z/hIPD//AEG7D/v8tH9v6D21qw/7/LXmf/DOPgH+/qn/AIFNTW/Zw8Bf89NT/wDAk0xNHp39v6B31qw/7/LQNe0D/oM2H/f9a8vP7OPgMf8ALTU//AhqP+GcfAR6yap/4ENS5kTY9Q/t/QB/zGrAf9tlo/4SDw//ANBqw/7/AC15f/wzj4CHSTVP/AhqP+Gc/Af/AD01T/wIajmQHp/9v+H/APoNWH/f9aX+3vD/AP0GrD/v+teX/wDDOfgP/npqn/gQ1H/DOXgP/npqn/gQ1HMgPUP7e0D/AKDNh/3+Wk/t/wAP/wDQasP+/wCteYf8M4eAv+emp/8AgQaP+Gc/Af8Az01T/wACGo5kB6f/AG/4f/6DVh/3/Wl/t7w//wBBqw/7/rXl/wDwzn4D/wCemqf+BDUf8M5+Af72q/8AgS1HMgseof8ACQaB/wBBqw/7/LSf2/4f/wCg1Yf9/wBa8w/4Zz8Af3tV/wDAlqP+GcvAXaTVAP8Ar4ajmQHqA17QP+gzYf8Af9aDr2gf9Bmw/wC/615f/wAM4+Aj/wAtNT/8CGo/4Zx8BD/lpqf/AIENRzID0/8At/w//wBBqw/7/rR/b/h//oNWH/f9a8w/4Zy8B/8APTVP/AhqP+GcvAf/AD01T/wIajmQHqH9v+H/APoNWH/f9aX/AISDQD/zGrD/AL/LXlp/Zy8BY5k1T/wIalX9nTwCP49W/wDAlqOZAeof29oH/Qasf+/y0n9ueH/+gzYf9/lrzL/hnTwB/wA9NW/8Cmo/4Z08Af8APTVv/ApqOZFWPTBrvh3/AKDVh/3+Wl/tzw9/0GrD/v8ALXmH/DOfgL+/qf8A4EGnD9nTwBj/AFmq/wDgUaOZBY9N/tzw/wD9Bmw/7/LQNd8PD/mM2H/f5a8y/wCGdPAH/PTVv/ApqQ/s5+Af+emqfjck0cyCx6cdd8PH/mNWH/f5aT+3PDvfWbA/9tlrzIfs6eAR/wAtNUH0uSKX/hnXwD/z21X/AMCjRzILHpv9ueHe2sWH/f5aP7c8P/8AQZsP+/y15l/wzr4B/wCeuqn/ALejR/wzp4A/56at/wCBTUcyCx6b/bnh/wD6DNh/3+Wj+3PD/wD0GbD/AL/LXmX/AAzp4A/56at/4FNR/wAM6eAP+emrf+BTUcyCx6b/AG54f/6DNh/3+Wj+3PDn/QYsP+/y15l/wzp4A/56at/4FNR/wzr4B/57ar/4FGjmQWPTP7c8Pf8AQasP+/y0v9veHv8AoM2H/f5a8y/4Z18A/wDPbVf/AAKNIf2c/AOf9ZqZ/wC3g0cyCx6cdd8PH/mM2H/f5aBrvh0cf2zY/wDf5a8xH7OngHH+s1X8Loikb9nTwBn7+q/+BLUcyCx6e2veH8jGs2IH/XZa8U/aU1HT9Q8T/DwWOoW1x5WuKXEcgO3Pritwfs5+Ac483Vgf+vpquaT+z/4D07VLXU0S9mltZVmjEs5YBlORRdAlY9ajK/qf50+mRgrxgY6/jT6BhRRRQAUUUUAFFFFABRRRQAUUUUAFFFFABRRRQAUUUUAFFFFABRRRQAUUUUAFFFFABRRRQAUUUUAFFFFABRRRQAUUUUAFFFFABRRRQAUUUUAFFFFABRRRQAUYoooATFGKKKVkAuKKKKLIAxSYooosgDFLRRRZAFJiiiiyAMUYooo5UAbaXFFFFkAUYooosgExQwooosgE2LRsWiijlQBsWjYtFFFkAbFo2LRRRZAGxaNi0UUcqANi0bFooo5UAbFo2LRRRyoA2LRsWiijlQBsWjYtFFHKgDYtGxaKKOVAHlrTgKKKLIAooopgf//Z">
            <a:extLst>
              <a:ext uri="{FF2B5EF4-FFF2-40B4-BE49-F238E27FC236}">
                <a16:creationId xmlns:a16="http://schemas.microsoft.com/office/drawing/2014/main" id="{745A1282-D48D-4C7B-8EEE-96EB6D66251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7226D5D-379F-40A3-A276-D0CC8EF18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9" y="681037"/>
            <a:ext cx="8021062" cy="58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4C862E-A994-46AE-A3C6-E0D3E998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864"/>
            <a:ext cx="10515600" cy="5451099"/>
          </a:xfrm>
        </p:spPr>
        <p:txBody>
          <a:bodyPr/>
          <a:lstStyle/>
          <a:p>
            <a:pPr marL="0" indent="0">
              <a:buNone/>
            </a:pPr>
            <a:r>
              <a:rPr lang="nb-NO" sz="3200" b="1" dirty="0"/>
              <a:t>Stortingsmelding 6 – </a:t>
            </a:r>
            <a:r>
              <a:rPr lang="nb-NO" sz="3200" b="1" i="1" dirty="0"/>
              <a:t>Laget rundt barnet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br>
              <a:rPr lang="nb-NO" b="1" dirty="0"/>
            </a:br>
            <a:r>
              <a:rPr lang="nb-NO" sz="3200" dirty="0"/>
              <a:t>- Tett på</a:t>
            </a:r>
            <a:br>
              <a:rPr lang="nb-NO" sz="3200" dirty="0"/>
            </a:br>
            <a:r>
              <a:rPr lang="nb-NO" sz="3200" dirty="0"/>
              <a:t>- Tidlig innsats</a:t>
            </a:r>
            <a:br>
              <a:rPr lang="nb-NO" sz="3200" dirty="0"/>
            </a:br>
            <a:r>
              <a:rPr lang="nb-NO" sz="3200" dirty="0"/>
              <a:t>- Inkluderende felleskap</a:t>
            </a:r>
          </a:p>
        </p:txBody>
      </p:sp>
    </p:spTree>
    <p:extLst>
      <p:ext uri="{BB962C8B-B14F-4D97-AF65-F5344CB8AC3E}">
        <p14:creationId xmlns:p14="http://schemas.microsoft.com/office/powerpoint/2010/main" val="154576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46269B-36FD-4713-8ED9-F6DB717CE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557" y="1197203"/>
            <a:ext cx="3932237" cy="4769963"/>
          </a:xfrm>
        </p:spPr>
        <p:txBody>
          <a:bodyPr>
            <a:normAutofit/>
          </a:bodyPr>
          <a:lstStyle/>
          <a:p>
            <a:br>
              <a:rPr lang="nb-NO" sz="2000" dirty="0"/>
            </a:br>
            <a:endParaRPr lang="nb-NO" sz="2000" dirty="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81A16F68-54B6-4B16-9DA0-EAD34A5B78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b="4653"/>
          <a:stretch>
            <a:fillRect/>
          </a:stretch>
        </p:blipFill>
        <p:spPr bwMode="auto">
          <a:xfrm>
            <a:off x="2479249" y="801278"/>
            <a:ext cx="6547718" cy="51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3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5358</TotalTime>
  <Words>254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Office-tema</vt:lpstr>
      <vt:lpstr>Verbalforslag 19. Psykisk uhelse hos barn og unge   Pandemien har rammet barn og unge hardt og vi ønsker en særlig satsing på å motvirke psykisk uhelse hos barn og unge. Skolehelsetjenesten er viktig for elevene i Ringeriksskolen, og vi ønsker en enda bedre tilstedeværelse slik at elevene får den hjelpen de trenger når de trenger den.  </vt:lpstr>
      <vt:lpstr>Ringerike kommune sin folkehelseprofil 2022</vt:lpstr>
      <vt:lpstr>Strategiplan 2018-2022: Bedre levekår barn og unge i Ringerike kommune</vt:lpstr>
      <vt:lpstr>Ung data 2021 (5. trinn – videregående)</vt:lpstr>
      <vt:lpstr>PowerPoint-presentasjon</vt:lpstr>
      <vt:lpstr>Hva kan vi tilby i skolehelsetjenesten?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Verbalforslag 19. Psykisk uhelse hos barn og unge   Pandemien har rammet barn og unge hardt og vi ønsker en særlig satsing på å motvirke Psykisk uhelse hos barn og unge. Skolehelsetjenesten er viktig for elevene i Ringeriksskolen, og vi ønsker en enda bedre tilstedeværelse slik at elevene får den hjelpen de trenger når de trenger den. </dc:title>
  <dc:creator>Elin Tidemann Klevberg</dc:creator>
  <cp:lastModifiedBy>Elin Tidemann Klevberg</cp:lastModifiedBy>
  <cp:revision>33</cp:revision>
  <dcterms:created xsi:type="dcterms:W3CDTF">2023-06-03T14:36:24Z</dcterms:created>
  <dcterms:modified xsi:type="dcterms:W3CDTF">2023-06-07T13:48:45Z</dcterms:modified>
</cp:coreProperties>
</file>