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30" r:id="rId5"/>
    <p:sldId id="3235" r:id="rId6"/>
    <p:sldId id="3232" r:id="rId7"/>
    <p:sldId id="327" r:id="rId8"/>
    <p:sldId id="3233" r:id="rId9"/>
    <p:sldId id="3236" r:id="rId10"/>
    <p:sldId id="3243" r:id="rId11"/>
    <p:sldId id="3238" r:id="rId12"/>
    <p:sldId id="815" r:id="rId13"/>
    <p:sldId id="3239" r:id="rId14"/>
    <p:sldId id="3231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8A945"/>
    <a:srgbClr val="00A498"/>
    <a:srgbClr val="01B6AD"/>
    <a:srgbClr val="9AE2DE"/>
    <a:srgbClr val="D6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F5407-420C-4129-B555-2AF2BFEC2BFC}" v="194" dt="2024-01-29T12:11:09.257"/>
    <p1510:client id="{6A95B965-E668-4455-A199-B1F18AB0648D}" v="6" dt="2024-01-28T15:59:16.262"/>
    <p1510:client id="{A3831970-7982-4A63-B277-9E4103F46326}" v="220" dt="2024-01-28T21:39:55.630"/>
    <p1510:client id="{7A598E3D-0BC7-496C-84A2-A46C827284CB}" v="694" dt="2024-01-28T16:58:41.268"/>
    <p1510:client id="{8CE44061-28EE-483C-A1E9-2442E42E2B6B}" v="58" dt="2024-01-29T09:27:16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0133" autoAdjust="0"/>
  </p:normalViewPr>
  <p:slideViewPr>
    <p:cSldViewPr snapToGrid="0" snapToObjects="1">
      <p:cViewPr varScale="1">
        <p:scale>
          <a:sx n="58" d="100"/>
          <a:sy n="58" d="100"/>
        </p:scale>
        <p:origin x="86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78"/>
    </p:cViewPr>
  </p:sorterViewPr>
  <p:notesViewPr>
    <p:cSldViewPr snapToGrid="0" snapToObjects="1">
      <p:cViewPr varScale="1">
        <p:scale>
          <a:sx n="64" d="100"/>
          <a:sy n="64" d="100"/>
        </p:scale>
        <p:origin x="272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F2B4C-E5DD-4FED-B3E2-2BA46052782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E46BD15-3AAA-4B69-B68C-47F707D72055}">
      <dgm:prSet phldrT="[Tekst]" custT="1"/>
      <dgm:spPr/>
      <dgm:t>
        <a:bodyPr/>
        <a:lstStyle/>
        <a:p>
          <a:pPr rtl="0"/>
          <a:r>
            <a:rPr lang="nb-NO" sz="1200" dirty="0">
              <a:latin typeface="Calibri"/>
            </a:rPr>
            <a:t>Enhet for </a:t>
          </a:r>
          <a:br>
            <a:rPr lang="nb-NO" sz="1200" dirty="0">
              <a:latin typeface="Calibri"/>
            </a:rPr>
          </a:br>
          <a:r>
            <a:rPr lang="nb-NO" sz="1200" dirty="0">
              <a:latin typeface="Calibri"/>
            </a:rPr>
            <a:t>samfunn</a:t>
          </a:r>
          <a:r>
            <a:rPr lang="nb-NO" sz="1200" dirty="0"/>
            <a:t> og næring</a:t>
          </a:r>
        </a:p>
        <a:p>
          <a:pPr rtl="0"/>
          <a:r>
            <a:rPr lang="nb-NO" sz="1200" dirty="0"/>
            <a:t>Harriet Slaaen</a:t>
          </a:r>
        </a:p>
      </dgm:t>
    </dgm:pt>
    <dgm:pt modelId="{DBFFC67A-3E56-422D-B707-0FA1B21BD639}" type="parTrans" cxnId="{CFE9148E-CAB7-43B6-8589-FDC0271B2813}">
      <dgm:prSet/>
      <dgm:spPr/>
      <dgm:t>
        <a:bodyPr/>
        <a:lstStyle/>
        <a:p>
          <a:endParaRPr lang="nb-NO" sz="4000"/>
        </a:p>
      </dgm:t>
    </dgm:pt>
    <dgm:pt modelId="{98D411E7-E515-401F-AC2A-17FB0F6825BA}" type="sibTrans" cxnId="{CFE9148E-CAB7-43B6-8589-FDC0271B2813}">
      <dgm:prSet/>
      <dgm:spPr/>
      <dgm:t>
        <a:bodyPr/>
        <a:lstStyle/>
        <a:p>
          <a:endParaRPr lang="nb-NO" sz="2400"/>
        </a:p>
      </dgm:t>
    </dgm:pt>
    <dgm:pt modelId="{EACAF755-5228-4502-BE02-AC19D2E32C27}" type="asst">
      <dgm:prSet phldrT="[Tekst]" custT="1"/>
      <dgm:spPr/>
      <dgm:t>
        <a:bodyPr/>
        <a:lstStyle/>
        <a:p>
          <a:r>
            <a:rPr lang="nb-NO" sz="1200" dirty="0"/>
            <a:t>Byggesak</a:t>
          </a:r>
        </a:p>
        <a:p>
          <a:r>
            <a:rPr lang="nb-NO" sz="1200" dirty="0"/>
            <a:t>Arne Lange Hellum</a:t>
          </a:r>
        </a:p>
      </dgm:t>
    </dgm:pt>
    <dgm:pt modelId="{66D212A8-2748-40F5-8079-FC73039C90E6}" type="parTrans" cxnId="{C679E906-48BC-4D56-A848-9552AE859272}">
      <dgm:prSet/>
      <dgm:spPr/>
      <dgm:t>
        <a:bodyPr/>
        <a:lstStyle/>
        <a:p>
          <a:endParaRPr lang="nb-NO" sz="4000"/>
        </a:p>
      </dgm:t>
    </dgm:pt>
    <dgm:pt modelId="{A3D6B6DF-9A92-4ABC-B0C8-9794A68A8746}" type="sibTrans" cxnId="{C679E906-48BC-4D56-A848-9552AE859272}">
      <dgm:prSet/>
      <dgm:spPr/>
      <dgm:t>
        <a:bodyPr/>
        <a:lstStyle/>
        <a:p>
          <a:endParaRPr lang="nb-NO" sz="2400"/>
        </a:p>
      </dgm:t>
    </dgm:pt>
    <dgm:pt modelId="{6031953D-DBF4-40E8-9826-0805ADB5509E}" type="asst">
      <dgm:prSet phldrT="[Tekst]" custT="1"/>
      <dgm:spPr/>
      <dgm:t>
        <a:bodyPr/>
        <a:lstStyle/>
        <a:p>
          <a:r>
            <a:rPr lang="nb-NO" sz="1200" dirty="0"/>
            <a:t>Geodata</a:t>
          </a:r>
        </a:p>
        <a:p>
          <a:r>
            <a:rPr lang="nb-NO" sz="1200" dirty="0"/>
            <a:t>Marit Krokmogen</a:t>
          </a:r>
        </a:p>
      </dgm:t>
    </dgm:pt>
    <dgm:pt modelId="{1E75524E-9F28-410C-BB98-56FFA636AE5C}" type="parTrans" cxnId="{08C4E7B6-5347-401F-8713-22F710679A24}">
      <dgm:prSet/>
      <dgm:spPr/>
      <dgm:t>
        <a:bodyPr/>
        <a:lstStyle/>
        <a:p>
          <a:endParaRPr lang="nb-NO" sz="4000"/>
        </a:p>
      </dgm:t>
    </dgm:pt>
    <dgm:pt modelId="{D8FED87B-7D74-4F06-A4D1-CE3C950038B5}" type="sibTrans" cxnId="{08C4E7B6-5347-401F-8713-22F710679A24}">
      <dgm:prSet/>
      <dgm:spPr/>
      <dgm:t>
        <a:bodyPr/>
        <a:lstStyle/>
        <a:p>
          <a:endParaRPr lang="nb-NO" sz="2400"/>
        </a:p>
      </dgm:t>
    </dgm:pt>
    <dgm:pt modelId="{6DACF3F5-372B-4042-853A-83F98CA31E58}" type="asst">
      <dgm:prSet phldrT="[Tekst]" custT="1"/>
      <dgm:spPr/>
      <dgm:t>
        <a:bodyPr/>
        <a:lstStyle/>
        <a:p>
          <a:r>
            <a:rPr lang="nb-NO" sz="1200" dirty="0"/>
            <a:t>Landbruk</a:t>
          </a:r>
        </a:p>
        <a:p>
          <a:r>
            <a:rPr lang="nb-NO" sz="1200" dirty="0"/>
            <a:t>Lisa Grenlund Langebro</a:t>
          </a:r>
        </a:p>
      </dgm:t>
    </dgm:pt>
    <dgm:pt modelId="{286B4594-4428-44C3-B594-C23000C61E72}" type="parTrans" cxnId="{3D33D415-9C46-4808-8785-903EB03F8DB8}">
      <dgm:prSet/>
      <dgm:spPr/>
      <dgm:t>
        <a:bodyPr/>
        <a:lstStyle/>
        <a:p>
          <a:endParaRPr lang="nb-NO" sz="4000"/>
        </a:p>
      </dgm:t>
    </dgm:pt>
    <dgm:pt modelId="{B1E18AAB-D98C-48B6-ABA7-E9D0EFA8179C}" type="sibTrans" cxnId="{3D33D415-9C46-4808-8785-903EB03F8DB8}">
      <dgm:prSet/>
      <dgm:spPr/>
      <dgm:t>
        <a:bodyPr/>
        <a:lstStyle/>
        <a:p>
          <a:endParaRPr lang="nb-NO" sz="2400"/>
        </a:p>
      </dgm:t>
    </dgm:pt>
    <dgm:pt modelId="{ACE2BC7D-5837-4961-BCF7-BA6445487D96}">
      <dgm:prSet phldrT="[Tekst]" custT="1"/>
      <dgm:spPr>
        <a:solidFill>
          <a:srgbClr val="C00000"/>
        </a:solidFill>
      </dgm:spPr>
      <dgm:t>
        <a:bodyPr/>
        <a:lstStyle/>
        <a:p>
          <a:r>
            <a:rPr lang="nb-NO" sz="1200" dirty="0"/>
            <a:t>Assisterende </a:t>
          </a:r>
          <a:r>
            <a:rPr lang="nb-NO" sz="1200" dirty="0">
              <a:latin typeface="Calibri"/>
            </a:rPr>
            <a:t>kommunedirektør</a:t>
          </a:r>
        </a:p>
        <a:p>
          <a:r>
            <a:rPr lang="nb-NO" sz="1200" dirty="0">
              <a:latin typeface="Calibri"/>
            </a:rPr>
            <a:t>Heming R Herdlevær</a:t>
          </a:r>
          <a:endParaRPr lang="nb-NO" sz="1200" dirty="0"/>
        </a:p>
      </dgm:t>
    </dgm:pt>
    <dgm:pt modelId="{58F328F2-6F84-4FBA-BFDD-8376AE2626C6}" type="parTrans" cxnId="{0AB25243-041A-4D76-ACF0-A093BA60F05C}">
      <dgm:prSet/>
      <dgm:spPr/>
      <dgm:t>
        <a:bodyPr/>
        <a:lstStyle/>
        <a:p>
          <a:endParaRPr lang="nb-NO" sz="2400"/>
        </a:p>
      </dgm:t>
    </dgm:pt>
    <dgm:pt modelId="{E213851E-E9B1-46B9-9E9A-E3D9F51C23ED}" type="sibTrans" cxnId="{0AB25243-041A-4D76-ACF0-A093BA60F05C}">
      <dgm:prSet/>
      <dgm:spPr/>
      <dgm:t>
        <a:bodyPr/>
        <a:lstStyle/>
        <a:p>
          <a:endParaRPr lang="nb-NO" sz="2400"/>
        </a:p>
      </dgm:t>
    </dgm:pt>
    <dgm:pt modelId="{AF9C9659-8BFB-44C9-9147-224B5C1C57AB}">
      <dgm:prSet phldrT="[Tekst]" custT="1"/>
      <dgm:spPr/>
      <dgm:t>
        <a:bodyPr/>
        <a:lstStyle/>
        <a:p>
          <a:pPr rtl="0"/>
          <a:r>
            <a:rPr lang="nb-NO" sz="1200" dirty="0">
              <a:latin typeface="Calibri"/>
            </a:rPr>
            <a:t>Enhet for arealforvaltning</a:t>
          </a:r>
        </a:p>
        <a:p>
          <a:pPr rtl="0"/>
          <a:r>
            <a:rPr lang="nb-NO" sz="1200" dirty="0"/>
            <a:t>Fridtjof Denneche</a:t>
          </a:r>
        </a:p>
      </dgm:t>
    </dgm:pt>
    <dgm:pt modelId="{23B18083-4C1E-4D0E-98C9-1D01B3CDDE41}" type="parTrans" cxnId="{1BE4D183-3D20-48A2-A7A4-93F597DE3D9E}">
      <dgm:prSet/>
      <dgm:spPr/>
      <dgm:t>
        <a:bodyPr/>
        <a:lstStyle/>
        <a:p>
          <a:endParaRPr lang="nb-NO" sz="4000"/>
        </a:p>
      </dgm:t>
    </dgm:pt>
    <dgm:pt modelId="{C8ECC7C4-87BC-4E1C-BBBE-85B84E82C7BB}" type="sibTrans" cxnId="{1BE4D183-3D20-48A2-A7A4-93F597DE3D9E}">
      <dgm:prSet/>
      <dgm:spPr/>
      <dgm:t>
        <a:bodyPr/>
        <a:lstStyle/>
        <a:p>
          <a:endParaRPr lang="nb-NO" sz="2400"/>
        </a:p>
      </dgm:t>
    </dgm:pt>
    <dgm:pt modelId="{3143FDDC-CA56-4FDB-8A6F-B3A714E67C49}" type="asst">
      <dgm:prSet phldrT="[Tekst]" custT="1"/>
      <dgm:spPr/>
      <dgm:t>
        <a:bodyPr/>
        <a:lstStyle/>
        <a:p>
          <a:r>
            <a:rPr lang="nb-NO" sz="1200" dirty="0"/>
            <a:t>Regulering</a:t>
          </a:r>
        </a:p>
        <a:p>
          <a:r>
            <a:rPr lang="nb-NO" sz="1200" dirty="0"/>
            <a:t>Nilam Ilyas</a:t>
          </a:r>
        </a:p>
      </dgm:t>
    </dgm:pt>
    <dgm:pt modelId="{29333511-970D-4FF5-8EED-0ED3A1CF9FD0}" type="parTrans" cxnId="{A5C98BDF-297E-4FD0-970B-899BFF4CDA69}">
      <dgm:prSet/>
      <dgm:spPr/>
      <dgm:t>
        <a:bodyPr/>
        <a:lstStyle/>
        <a:p>
          <a:endParaRPr lang="nb-NO" sz="4000"/>
        </a:p>
      </dgm:t>
    </dgm:pt>
    <dgm:pt modelId="{795E0825-0E7E-4810-A1A8-F31D80A20D19}" type="sibTrans" cxnId="{A5C98BDF-297E-4FD0-970B-899BFF4CDA69}">
      <dgm:prSet/>
      <dgm:spPr/>
      <dgm:t>
        <a:bodyPr/>
        <a:lstStyle/>
        <a:p>
          <a:endParaRPr lang="nb-NO" sz="2400"/>
        </a:p>
      </dgm:t>
    </dgm:pt>
    <dgm:pt modelId="{1E0DB932-0006-4FA8-85A7-992D5CF0D32C}">
      <dgm:prSet phldrT="[Tekst]" custT="1"/>
      <dgm:spPr/>
      <dgm:t>
        <a:bodyPr/>
        <a:lstStyle/>
        <a:p>
          <a:r>
            <a:rPr lang="nb-NO" sz="1200" dirty="0"/>
            <a:t>Service</a:t>
          </a:r>
        </a:p>
        <a:p>
          <a:r>
            <a:rPr lang="nb-NO" sz="1200" dirty="0"/>
            <a:t>Kjetil Nystrand</a:t>
          </a:r>
        </a:p>
      </dgm:t>
    </dgm:pt>
    <dgm:pt modelId="{C579DB88-B928-400F-BC81-91795B1F30CB}" type="parTrans" cxnId="{8C21FF1C-3D0D-4DEE-9D92-B212AD93BA3C}">
      <dgm:prSet/>
      <dgm:spPr/>
      <dgm:t>
        <a:bodyPr/>
        <a:lstStyle/>
        <a:p>
          <a:endParaRPr lang="nb-NO" sz="4000"/>
        </a:p>
      </dgm:t>
    </dgm:pt>
    <dgm:pt modelId="{2F756C88-2FF9-4058-8C6C-74292EE94F5C}" type="sibTrans" cxnId="{8C21FF1C-3D0D-4DEE-9D92-B212AD93BA3C}">
      <dgm:prSet/>
      <dgm:spPr/>
      <dgm:t>
        <a:bodyPr/>
        <a:lstStyle/>
        <a:p>
          <a:endParaRPr lang="nb-NO" sz="2400"/>
        </a:p>
      </dgm:t>
    </dgm:pt>
    <dgm:pt modelId="{2B0F7365-1682-4ABE-A451-CC97F7DAB283}">
      <dgm:prSet phldrT="[Tekst]" custT="1"/>
      <dgm:spPr/>
      <dgm:t>
        <a:bodyPr/>
        <a:lstStyle/>
        <a:p>
          <a:r>
            <a:rPr lang="nb-NO" sz="1200" dirty="0"/>
            <a:t>Drift</a:t>
          </a:r>
        </a:p>
        <a:p>
          <a:r>
            <a:rPr lang="nb-NO" sz="1200" dirty="0"/>
            <a:t>Henning Sveen</a:t>
          </a:r>
        </a:p>
      </dgm:t>
    </dgm:pt>
    <dgm:pt modelId="{0D19A065-A211-452B-98A7-0BF20E48A8D6}" type="parTrans" cxnId="{28673656-65B4-492C-A3E7-4274AEECFDE5}">
      <dgm:prSet/>
      <dgm:spPr/>
      <dgm:t>
        <a:bodyPr/>
        <a:lstStyle/>
        <a:p>
          <a:endParaRPr lang="nb-NO" sz="4000"/>
        </a:p>
      </dgm:t>
    </dgm:pt>
    <dgm:pt modelId="{B2161FBD-0CFC-4C73-8E00-19F90E77FDB3}" type="sibTrans" cxnId="{28673656-65B4-492C-A3E7-4274AEECFDE5}">
      <dgm:prSet/>
      <dgm:spPr/>
      <dgm:t>
        <a:bodyPr/>
        <a:lstStyle/>
        <a:p>
          <a:endParaRPr lang="nb-NO" sz="2400"/>
        </a:p>
      </dgm:t>
    </dgm:pt>
    <dgm:pt modelId="{A90C1A21-E5AB-4F62-B160-160BB3642F7F}">
      <dgm:prSet phldrT="[Tekst]" custT="1"/>
      <dgm:spPr/>
      <dgm:t>
        <a:bodyPr/>
        <a:lstStyle/>
        <a:p>
          <a:r>
            <a:rPr lang="nb-NO" sz="1200" dirty="0"/>
            <a:t>IT-enheten</a:t>
          </a:r>
        </a:p>
        <a:p>
          <a:r>
            <a:rPr lang="nb-NO" sz="1200" dirty="0"/>
            <a:t>Torkjell Dahl</a:t>
          </a:r>
        </a:p>
      </dgm:t>
    </dgm:pt>
    <dgm:pt modelId="{0B6DF138-2517-4280-BF81-2FC4F5AC43E3}" type="parTrans" cxnId="{E620B827-09D8-4886-B3E9-E238D85C61CD}">
      <dgm:prSet/>
      <dgm:spPr/>
      <dgm:t>
        <a:bodyPr/>
        <a:lstStyle/>
        <a:p>
          <a:endParaRPr lang="nb-NO" sz="3200"/>
        </a:p>
      </dgm:t>
    </dgm:pt>
    <dgm:pt modelId="{53C89A24-CD18-40FD-B2A8-EDAF305A36AA}" type="sibTrans" cxnId="{E620B827-09D8-4886-B3E9-E238D85C61CD}">
      <dgm:prSet/>
      <dgm:spPr/>
      <dgm:t>
        <a:bodyPr/>
        <a:lstStyle/>
        <a:p>
          <a:endParaRPr lang="nb-NO"/>
        </a:p>
      </dgm:t>
    </dgm:pt>
    <dgm:pt modelId="{6917BD95-477D-4161-B116-5FA2BB4DEE55}">
      <dgm:prSet phldrT="[Tekst]" custT="1"/>
      <dgm:spPr/>
      <dgm:t>
        <a:bodyPr/>
        <a:lstStyle/>
        <a:p>
          <a:pPr rtl="0"/>
          <a:r>
            <a:rPr lang="nb-NO" sz="1200" dirty="0">
              <a:latin typeface="Calibri"/>
            </a:rPr>
            <a:t>Enhet for </a:t>
          </a:r>
          <a:br>
            <a:rPr lang="nb-NO" sz="1200" dirty="0">
              <a:latin typeface="Calibri"/>
            </a:rPr>
          </a:br>
          <a:r>
            <a:rPr lang="nb-NO" sz="1200" dirty="0">
              <a:latin typeface="Calibri"/>
            </a:rPr>
            <a:t>digitalisering</a:t>
          </a:r>
        </a:p>
        <a:p>
          <a:pPr rtl="0"/>
          <a:r>
            <a:rPr lang="nb-NO" sz="1200" dirty="0">
              <a:latin typeface="Calibri"/>
            </a:rPr>
            <a:t>Tor Eid</a:t>
          </a:r>
          <a:endParaRPr lang="nb-NO" sz="1200" dirty="0"/>
        </a:p>
      </dgm:t>
    </dgm:pt>
    <dgm:pt modelId="{E3A64E21-FE63-4B7C-86AD-721278A77311}" type="parTrans" cxnId="{F0672492-0BCE-4B1F-BE2B-D117A03293AB}">
      <dgm:prSet/>
      <dgm:spPr/>
      <dgm:t>
        <a:bodyPr/>
        <a:lstStyle/>
        <a:p>
          <a:endParaRPr lang="nb-NO"/>
        </a:p>
      </dgm:t>
    </dgm:pt>
    <dgm:pt modelId="{CA6170A4-FAD6-4F9C-9935-285D553B8DB2}" type="sibTrans" cxnId="{F0672492-0BCE-4B1F-BE2B-D117A03293AB}">
      <dgm:prSet/>
      <dgm:spPr/>
      <dgm:t>
        <a:bodyPr/>
        <a:lstStyle/>
        <a:p>
          <a:endParaRPr lang="nb-NO"/>
        </a:p>
      </dgm:t>
    </dgm:pt>
    <dgm:pt modelId="{D1987DA6-A7D7-46B0-8BD9-F3E06D7FBF70}">
      <dgm:prSet phldrT="[Tekst]" custT="1"/>
      <dgm:spPr/>
      <dgm:t>
        <a:bodyPr/>
        <a:lstStyle/>
        <a:p>
          <a:pPr rtl="0"/>
          <a:r>
            <a:rPr lang="nb-NO" sz="1200" dirty="0">
              <a:latin typeface="Calibri"/>
            </a:rPr>
            <a:t>Enhet for </a:t>
          </a:r>
          <a:br>
            <a:rPr lang="nb-NO" sz="1200" dirty="0">
              <a:latin typeface="Calibri"/>
            </a:rPr>
          </a:br>
          <a:r>
            <a:rPr lang="nb-NO" sz="1200" dirty="0">
              <a:latin typeface="Calibri"/>
            </a:rPr>
            <a:t>klima </a:t>
          </a:r>
          <a:r>
            <a:rPr lang="nb-NO" sz="1200" dirty="0"/>
            <a:t>og miljø</a:t>
          </a:r>
        </a:p>
        <a:p>
          <a:pPr rtl="0"/>
          <a:r>
            <a:rPr lang="nb-NO" sz="1200" dirty="0"/>
            <a:t>Bente Elsrud Anfinnsen</a:t>
          </a:r>
        </a:p>
      </dgm:t>
    </dgm:pt>
    <dgm:pt modelId="{8554F6AA-B69D-44F3-9E35-FBB37C25E300}" type="parTrans" cxnId="{262689F5-0ECA-4B16-B02A-D13EBBEF15B3}">
      <dgm:prSet/>
      <dgm:spPr/>
      <dgm:t>
        <a:bodyPr/>
        <a:lstStyle/>
        <a:p>
          <a:endParaRPr lang="nb-NO"/>
        </a:p>
      </dgm:t>
    </dgm:pt>
    <dgm:pt modelId="{94667875-B057-4397-93C9-709FC0F9DD78}" type="sibTrans" cxnId="{262689F5-0ECA-4B16-B02A-D13EBBEF15B3}">
      <dgm:prSet/>
      <dgm:spPr/>
      <dgm:t>
        <a:bodyPr/>
        <a:lstStyle/>
        <a:p>
          <a:endParaRPr lang="nb-NO"/>
        </a:p>
      </dgm:t>
    </dgm:pt>
    <dgm:pt modelId="{F7F0E846-4C5C-4C1D-85FE-D7FED594B9B7}" type="pres">
      <dgm:prSet presAssocID="{691F2B4C-E5DD-4FED-B3E2-2BA4605278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BDD5A7D-0512-4EDD-9DE4-6E9D7628DC6C}" type="pres">
      <dgm:prSet presAssocID="{ACE2BC7D-5837-4961-BCF7-BA6445487D96}" presName="hierRoot1" presStyleCnt="0">
        <dgm:presLayoutVars>
          <dgm:hierBranch val="init"/>
        </dgm:presLayoutVars>
      </dgm:prSet>
      <dgm:spPr/>
    </dgm:pt>
    <dgm:pt modelId="{03F8E127-672D-4E9B-B12A-62DD1BF9E90D}" type="pres">
      <dgm:prSet presAssocID="{ACE2BC7D-5837-4961-BCF7-BA6445487D96}" presName="rootComposite1" presStyleCnt="0"/>
      <dgm:spPr/>
    </dgm:pt>
    <dgm:pt modelId="{4D8D671A-1698-4EE5-9DC3-EF857BC8308A}" type="pres">
      <dgm:prSet presAssocID="{ACE2BC7D-5837-4961-BCF7-BA6445487D96}" presName="rootText1" presStyleLbl="node0" presStyleIdx="0" presStyleCnt="1">
        <dgm:presLayoutVars>
          <dgm:chPref val="3"/>
        </dgm:presLayoutVars>
      </dgm:prSet>
      <dgm:spPr/>
    </dgm:pt>
    <dgm:pt modelId="{287FB730-BC57-404D-9899-CDE40C118B54}" type="pres">
      <dgm:prSet presAssocID="{ACE2BC7D-5837-4961-BCF7-BA6445487D96}" presName="rootConnector1" presStyleLbl="node1" presStyleIdx="0" presStyleCnt="0"/>
      <dgm:spPr/>
    </dgm:pt>
    <dgm:pt modelId="{96FDCFEA-1CDA-4E29-99D7-419EA48B38DD}" type="pres">
      <dgm:prSet presAssocID="{ACE2BC7D-5837-4961-BCF7-BA6445487D96}" presName="hierChild2" presStyleCnt="0"/>
      <dgm:spPr/>
    </dgm:pt>
    <dgm:pt modelId="{B95EE684-99DF-4348-A8A5-ADFA5B3123F1}" type="pres">
      <dgm:prSet presAssocID="{DBFFC67A-3E56-422D-B707-0FA1B21BD639}" presName="Name37" presStyleLbl="parChTrans1D2" presStyleIdx="0" presStyleCnt="5"/>
      <dgm:spPr/>
    </dgm:pt>
    <dgm:pt modelId="{0506D523-3E99-40DD-9132-200DC0ECDEB4}" type="pres">
      <dgm:prSet presAssocID="{1E46BD15-3AAA-4B69-B68C-47F707D72055}" presName="hierRoot2" presStyleCnt="0">
        <dgm:presLayoutVars>
          <dgm:hierBranch val="init"/>
        </dgm:presLayoutVars>
      </dgm:prSet>
      <dgm:spPr/>
    </dgm:pt>
    <dgm:pt modelId="{A6740E07-1E49-42A7-80E1-EF1B96590EBB}" type="pres">
      <dgm:prSet presAssocID="{1E46BD15-3AAA-4B69-B68C-47F707D72055}" presName="rootComposite" presStyleCnt="0"/>
      <dgm:spPr/>
    </dgm:pt>
    <dgm:pt modelId="{824F9684-885A-44FC-9A12-0A98DD1D8588}" type="pres">
      <dgm:prSet presAssocID="{1E46BD15-3AAA-4B69-B68C-47F707D72055}" presName="rootText" presStyleLbl="node2" presStyleIdx="0" presStyleCnt="5">
        <dgm:presLayoutVars>
          <dgm:chPref val="3"/>
        </dgm:presLayoutVars>
      </dgm:prSet>
      <dgm:spPr/>
    </dgm:pt>
    <dgm:pt modelId="{259BDBB5-9135-41CB-B722-1FE39D4A1751}" type="pres">
      <dgm:prSet presAssocID="{1E46BD15-3AAA-4B69-B68C-47F707D72055}" presName="rootConnector" presStyleLbl="node2" presStyleIdx="0" presStyleCnt="5"/>
      <dgm:spPr/>
    </dgm:pt>
    <dgm:pt modelId="{6F0227C2-EECD-4194-B96E-3356ED9EB84E}" type="pres">
      <dgm:prSet presAssocID="{1E46BD15-3AAA-4B69-B68C-47F707D72055}" presName="hierChild4" presStyleCnt="0"/>
      <dgm:spPr/>
    </dgm:pt>
    <dgm:pt modelId="{2CC14884-51C6-42FD-B668-081A05317FD4}" type="pres">
      <dgm:prSet presAssocID="{1E46BD15-3AAA-4B69-B68C-47F707D72055}" presName="hierChild5" presStyleCnt="0"/>
      <dgm:spPr/>
    </dgm:pt>
    <dgm:pt modelId="{73BD887D-76E5-4F9B-8C3C-B3950EEE8699}" type="pres">
      <dgm:prSet presAssocID="{8554F6AA-B69D-44F3-9E35-FBB37C25E300}" presName="Name37" presStyleLbl="parChTrans1D2" presStyleIdx="1" presStyleCnt="5"/>
      <dgm:spPr/>
    </dgm:pt>
    <dgm:pt modelId="{85EDF84E-F129-49CA-9374-7C5234F4CD32}" type="pres">
      <dgm:prSet presAssocID="{D1987DA6-A7D7-46B0-8BD9-F3E06D7FBF70}" presName="hierRoot2" presStyleCnt="0">
        <dgm:presLayoutVars>
          <dgm:hierBranch val="init"/>
        </dgm:presLayoutVars>
      </dgm:prSet>
      <dgm:spPr/>
    </dgm:pt>
    <dgm:pt modelId="{15D8324E-A223-4B18-B0FD-E219B2E87D7F}" type="pres">
      <dgm:prSet presAssocID="{D1987DA6-A7D7-46B0-8BD9-F3E06D7FBF70}" presName="rootComposite" presStyleCnt="0"/>
      <dgm:spPr/>
    </dgm:pt>
    <dgm:pt modelId="{C8C8CE99-8471-4FBC-92B2-85177909DFEF}" type="pres">
      <dgm:prSet presAssocID="{D1987DA6-A7D7-46B0-8BD9-F3E06D7FBF70}" presName="rootText" presStyleLbl="node2" presStyleIdx="1" presStyleCnt="5">
        <dgm:presLayoutVars>
          <dgm:chPref val="3"/>
        </dgm:presLayoutVars>
      </dgm:prSet>
      <dgm:spPr/>
    </dgm:pt>
    <dgm:pt modelId="{E38CA1F4-D8C6-4199-A371-24E09FAFAE42}" type="pres">
      <dgm:prSet presAssocID="{D1987DA6-A7D7-46B0-8BD9-F3E06D7FBF70}" presName="rootConnector" presStyleLbl="node2" presStyleIdx="1" presStyleCnt="5"/>
      <dgm:spPr/>
    </dgm:pt>
    <dgm:pt modelId="{2EAAF907-3F32-4043-8307-59F269824D79}" type="pres">
      <dgm:prSet presAssocID="{D1987DA6-A7D7-46B0-8BD9-F3E06D7FBF70}" presName="hierChild4" presStyleCnt="0"/>
      <dgm:spPr/>
    </dgm:pt>
    <dgm:pt modelId="{A89EA0B7-212D-42B8-B8F2-1A7ADD28CCCF}" type="pres">
      <dgm:prSet presAssocID="{D1987DA6-A7D7-46B0-8BD9-F3E06D7FBF70}" presName="hierChild5" presStyleCnt="0"/>
      <dgm:spPr/>
    </dgm:pt>
    <dgm:pt modelId="{5E54A74F-DA56-4843-A845-84AB22C4B1BF}" type="pres">
      <dgm:prSet presAssocID="{E3A64E21-FE63-4B7C-86AD-721278A77311}" presName="Name37" presStyleLbl="parChTrans1D2" presStyleIdx="2" presStyleCnt="5"/>
      <dgm:spPr/>
    </dgm:pt>
    <dgm:pt modelId="{91030C28-565A-4EB0-B687-7C594C7C31F3}" type="pres">
      <dgm:prSet presAssocID="{6917BD95-477D-4161-B116-5FA2BB4DEE55}" presName="hierRoot2" presStyleCnt="0">
        <dgm:presLayoutVars>
          <dgm:hierBranch val="init"/>
        </dgm:presLayoutVars>
      </dgm:prSet>
      <dgm:spPr/>
    </dgm:pt>
    <dgm:pt modelId="{0C7482EB-B0BC-4D20-9291-7392C284164B}" type="pres">
      <dgm:prSet presAssocID="{6917BD95-477D-4161-B116-5FA2BB4DEE55}" presName="rootComposite" presStyleCnt="0"/>
      <dgm:spPr/>
    </dgm:pt>
    <dgm:pt modelId="{D6F516F1-76C4-46B2-A95A-8C942FA19A95}" type="pres">
      <dgm:prSet presAssocID="{6917BD95-477D-4161-B116-5FA2BB4DEE55}" presName="rootText" presStyleLbl="node2" presStyleIdx="2" presStyleCnt="5">
        <dgm:presLayoutVars>
          <dgm:chPref val="3"/>
        </dgm:presLayoutVars>
      </dgm:prSet>
      <dgm:spPr/>
    </dgm:pt>
    <dgm:pt modelId="{44BF9FE3-2D52-49D9-8B57-4A1F1BD455C4}" type="pres">
      <dgm:prSet presAssocID="{6917BD95-477D-4161-B116-5FA2BB4DEE55}" presName="rootConnector" presStyleLbl="node2" presStyleIdx="2" presStyleCnt="5"/>
      <dgm:spPr/>
    </dgm:pt>
    <dgm:pt modelId="{8383C2DF-DF60-40CC-AFC5-85D385B48C5A}" type="pres">
      <dgm:prSet presAssocID="{6917BD95-477D-4161-B116-5FA2BB4DEE55}" presName="hierChild4" presStyleCnt="0"/>
      <dgm:spPr/>
    </dgm:pt>
    <dgm:pt modelId="{26BBA32B-8B1D-40B4-A5AE-47F7D464B004}" type="pres">
      <dgm:prSet presAssocID="{6917BD95-477D-4161-B116-5FA2BB4DEE55}" presName="hierChild5" presStyleCnt="0"/>
      <dgm:spPr/>
    </dgm:pt>
    <dgm:pt modelId="{93F1C13E-5D51-4BA8-840D-6B3E59B12F42}" type="pres">
      <dgm:prSet presAssocID="{0B6DF138-2517-4280-BF81-2FC4F5AC43E3}" presName="Name37" presStyleLbl="parChTrans1D2" presStyleIdx="3" presStyleCnt="5"/>
      <dgm:spPr/>
    </dgm:pt>
    <dgm:pt modelId="{352DE1A1-EEC4-49D5-BAB4-D58EF9974B59}" type="pres">
      <dgm:prSet presAssocID="{A90C1A21-E5AB-4F62-B160-160BB3642F7F}" presName="hierRoot2" presStyleCnt="0">
        <dgm:presLayoutVars>
          <dgm:hierBranch val="init"/>
        </dgm:presLayoutVars>
      </dgm:prSet>
      <dgm:spPr/>
    </dgm:pt>
    <dgm:pt modelId="{F7EC9CA6-2D26-405D-901C-5BBDE8F45F3E}" type="pres">
      <dgm:prSet presAssocID="{A90C1A21-E5AB-4F62-B160-160BB3642F7F}" presName="rootComposite" presStyleCnt="0"/>
      <dgm:spPr/>
    </dgm:pt>
    <dgm:pt modelId="{61C08E9F-0817-40F7-AB00-FFF778034839}" type="pres">
      <dgm:prSet presAssocID="{A90C1A21-E5AB-4F62-B160-160BB3642F7F}" presName="rootText" presStyleLbl="node2" presStyleIdx="3" presStyleCnt="5">
        <dgm:presLayoutVars>
          <dgm:chPref val="3"/>
        </dgm:presLayoutVars>
      </dgm:prSet>
      <dgm:spPr/>
    </dgm:pt>
    <dgm:pt modelId="{1CDC7F4F-3A6C-448E-852B-8F7AC97E5ED6}" type="pres">
      <dgm:prSet presAssocID="{A90C1A21-E5AB-4F62-B160-160BB3642F7F}" presName="rootConnector" presStyleLbl="node2" presStyleIdx="3" presStyleCnt="5"/>
      <dgm:spPr/>
    </dgm:pt>
    <dgm:pt modelId="{480446DD-3E26-4564-B73B-B7FF86F6448C}" type="pres">
      <dgm:prSet presAssocID="{A90C1A21-E5AB-4F62-B160-160BB3642F7F}" presName="hierChild4" presStyleCnt="0"/>
      <dgm:spPr/>
    </dgm:pt>
    <dgm:pt modelId="{9E6CA938-2340-4E52-A766-5A9579851020}" type="pres">
      <dgm:prSet presAssocID="{C579DB88-B928-400F-BC81-91795B1F30CB}" presName="Name37" presStyleLbl="parChTrans1D3" presStyleIdx="0" presStyleCnt="6"/>
      <dgm:spPr/>
    </dgm:pt>
    <dgm:pt modelId="{E0459079-A96D-4B81-B206-3541AA48EE59}" type="pres">
      <dgm:prSet presAssocID="{1E0DB932-0006-4FA8-85A7-992D5CF0D32C}" presName="hierRoot2" presStyleCnt="0">
        <dgm:presLayoutVars>
          <dgm:hierBranch val="init"/>
        </dgm:presLayoutVars>
      </dgm:prSet>
      <dgm:spPr/>
    </dgm:pt>
    <dgm:pt modelId="{BAB20286-6313-4D87-9996-111A16BCE51E}" type="pres">
      <dgm:prSet presAssocID="{1E0DB932-0006-4FA8-85A7-992D5CF0D32C}" presName="rootComposite" presStyleCnt="0"/>
      <dgm:spPr/>
    </dgm:pt>
    <dgm:pt modelId="{EABA33C8-92BE-4222-A457-1C1D32793E2D}" type="pres">
      <dgm:prSet presAssocID="{1E0DB932-0006-4FA8-85A7-992D5CF0D32C}" presName="rootText" presStyleLbl="node3" presStyleIdx="0" presStyleCnt="2">
        <dgm:presLayoutVars>
          <dgm:chPref val="3"/>
        </dgm:presLayoutVars>
      </dgm:prSet>
      <dgm:spPr/>
    </dgm:pt>
    <dgm:pt modelId="{946E6917-3F41-40E7-8011-687F27841091}" type="pres">
      <dgm:prSet presAssocID="{1E0DB932-0006-4FA8-85A7-992D5CF0D32C}" presName="rootConnector" presStyleLbl="node3" presStyleIdx="0" presStyleCnt="2"/>
      <dgm:spPr/>
    </dgm:pt>
    <dgm:pt modelId="{B6841820-37A3-4BF5-B62A-794AE2F5DE99}" type="pres">
      <dgm:prSet presAssocID="{1E0DB932-0006-4FA8-85A7-992D5CF0D32C}" presName="hierChild4" presStyleCnt="0"/>
      <dgm:spPr/>
    </dgm:pt>
    <dgm:pt modelId="{52DFD25A-C651-4B42-8837-8A1AC905EA5D}" type="pres">
      <dgm:prSet presAssocID="{1E0DB932-0006-4FA8-85A7-992D5CF0D32C}" presName="hierChild5" presStyleCnt="0"/>
      <dgm:spPr/>
    </dgm:pt>
    <dgm:pt modelId="{E2BF225D-C3E1-4489-95D3-77CE1C5416A1}" type="pres">
      <dgm:prSet presAssocID="{0D19A065-A211-452B-98A7-0BF20E48A8D6}" presName="Name37" presStyleLbl="parChTrans1D3" presStyleIdx="1" presStyleCnt="6"/>
      <dgm:spPr/>
    </dgm:pt>
    <dgm:pt modelId="{D2869536-1CF4-4717-B71C-F8208AB3F001}" type="pres">
      <dgm:prSet presAssocID="{2B0F7365-1682-4ABE-A451-CC97F7DAB283}" presName="hierRoot2" presStyleCnt="0">
        <dgm:presLayoutVars>
          <dgm:hierBranch val="init"/>
        </dgm:presLayoutVars>
      </dgm:prSet>
      <dgm:spPr/>
    </dgm:pt>
    <dgm:pt modelId="{D3D0E7DE-D288-4A08-A9B9-23663B95AA1E}" type="pres">
      <dgm:prSet presAssocID="{2B0F7365-1682-4ABE-A451-CC97F7DAB283}" presName="rootComposite" presStyleCnt="0"/>
      <dgm:spPr/>
    </dgm:pt>
    <dgm:pt modelId="{3A5F254D-F646-40A2-9B7E-1A57D369FA77}" type="pres">
      <dgm:prSet presAssocID="{2B0F7365-1682-4ABE-A451-CC97F7DAB283}" presName="rootText" presStyleLbl="node3" presStyleIdx="1" presStyleCnt="2">
        <dgm:presLayoutVars>
          <dgm:chPref val="3"/>
        </dgm:presLayoutVars>
      </dgm:prSet>
      <dgm:spPr/>
    </dgm:pt>
    <dgm:pt modelId="{D3E1508D-4EC4-45CC-9062-6000DB7AC5CC}" type="pres">
      <dgm:prSet presAssocID="{2B0F7365-1682-4ABE-A451-CC97F7DAB283}" presName="rootConnector" presStyleLbl="node3" presStyleIdx="1" presStyleCnt="2"/>
      <dgm:spPr/>
    </dgm:pt>
    <dgm:pt modelId="{839CA374-7E19-4EED-B27D-F20CD6C4229A}" type="pres">
      <dgm:prSet presAssocID="{2B0F7365-1682-4ABE-A451-CC97F7DAB283}" presName="hierChild4" presStyleCnt="0"/>
      <dgm:spPr/>
    </dgm:pt>
    <dgm:pt modelId="{DCE7DCCE-30B1-404F-B781-77AB9B3E5B5E}" type="pres">
      <dgm:prSet presAssocID="{2B0F7365-1682-4ABE-A451-CC97F7DAB283}" presName="hierChild5" presStyleCnt="0"/>
      <dgm:spPr/>
    </dgm:pt>
    <dgm:pt modelId="{7130BDD4-0CE7-45DC-93BB-335036685C74}" type="pres">
      <dgm:prSet presAssocID="{A90C1A21-E5AB-4F62-B160-160BB3642F7F}" presName="hierChild5" presStyleCnt="0"/>
      <dgm:spPr/>
    </dgm:pt>
    <dgm:pt modelId="{D5A52665-5888-437D-9D2B-299475125C38}" type="pres">
      <dgm:prSet presAssocID="{23B18083-4C1E-4D0E-98C9-1D01B3CDDE41}" presName="Name37" presStyleLbl="parChTrans1D2" presStyleIdx="4" presStyleCnt="5"/>
      <dgm:spPr/>
    </dgm:pt>
    <dgm:pt modelId="{5CC2CAA4-4A28-4A50-A790-2F8443A9A04C}" type="pres">
      <dgm:prSet presAssocID="{AF9C9659-8BFB-44C9-9147-224B5C1C57AB}" presName="hierRoot2" presStyleCnt="0">
        <dgm:presLayoutVars>
          <dgm:hierBranch val="init"/>
        </dgm:presLayoutVars>
      </dgm:prSet>
      <dgm:spPr/>
    </dgm:pt>
    <dgm:pt modelId="{8C70765B-F954-4D1A-A329-100C72E26643}" type="pres">
      <dgm:prSet presAssocID="{AF9C9659-8BFB-44C9-9147-224B5C1C57AB}" presName="rootComposite" presStyleCnt="0"/>
      <dgm:spPr/>
    </dgm:pt>
    <dgm:pt modelId="{400A7933-093D-46D0-A6CB-937B62B9B24A}" type="pres">
      <dgm:prSet presAssocID="{AF9C9659-8BFB-44C9-9147-224B5C1C57AB}" presName="rootText" presStyleLbl="node2" presStyleIdx="4" presStyleCnt="5">
        <dgm:presLayoutVars>
          <dgm:chPref val="3"/>
        </dgm:presLayoutVars>
      </dgm:prSet>
      <dgm:spPr/>
    </dgm:pt>
    <dgm:pt modelId="{6945FD7E-81CD-440C-81E1-50D35D443ED3}" type="pres">
      <dgm:prSet presAssocID="{AF9C9659-8BFB-44C9-9147-224B5C1C57AB}" presName="rootConnector" presStyleLbl="node2" presStyleIdx="4" presStyleCnt="5"/>
      <dgm:spPr/>
    </dgm:pt>
    <dgm:pt modelId="{E259C66B-0DD5-4EE1-9F36-FD0184FD3451}" type="pres">
      <dgm:prSet presAssocID="{AF9C9659-8BFB-44C9-9147-224B5C1C57AB}" presName="hierChild4" presStyleCnt="0"/>
      <dgm:spPr/>
    </dgm:pt>
    <dgm:pt modelId="{0A336D14-0328-4821-AB7A-C0C9B1A56A08}" type="pres">
      <dgm:prSet presAssocID="{AF9C9659-8BFB-44C9-9147-224B5C1C57AB}" presName="hierChild5" presStyleCnt="0"/>
      <dgm:spPr/>
    </dgm:pt>
    <dgm:pt modelId="{A4CE0659-1796-48BE-863E-6E54D8985CD0}" type="pres">
      <dgm:prSet presAssocID="{66D212A8-2748-40F5-8079-FC73039C90E6}" presName="Name111" presStyleLbl="parChTrans1D3" presStyleIdx="2" presStyleCnt="6"/>
      <dgm:spPr/>
    </dgm:pt>
    <dgm:pt modelId="{39A50063-080D-4E00-8663-DCEB848510C5}" type="pres">
      <dgm:prSet presAssocID="{EACAF755-5228-4502-BE02-AC19D2E32C27}" presName="hierRoot3" presStyleCnt="0">
        <dgm:presLayoutVars>
          <dgm:hierBranch val="init"/>
        </dgm:presLayoutVars>
      </dgm:prSet>
      <dgm:spPr/>
    </dgm:pt>
    <dgm:pt modelId="{7BE8A261-5F27-4B42-95E2-DFB59F054AA9}" type="pres">
      <dgm:prSet presAssocID="{EACAF755-5228-4502-BE02-AC19D2E32C27}" presName="rootComposite3" presStyleCnt="0"/>
      <dgm:spPr/>
    </dgm:pt>
    <dgm:pt modelId="{9BA411E5-2E36-4D91-AA15-C437C0E3856A}" type="pres">
      <dgm:prSet presAssocID="{EACAF755-5228-4502-BE02-AC19D2E32C27}" presName="rootText3" presStyleLbl="asst2" presStyleIdx="0" presStyleCnt="4">
        <dgm:presLayoutVars>
          <dgm:chPref val="3"/>
        </dgm:presLayoutVars>
      </dgm:prSet>
      <dgm:spPr/>
    </dgm:pt>
    <dgm:pt modelId="{97D829ED-FBA2-487D-8D7C-909E7EACBC68}" type="pres">
      <dgm:prSet presAssocID="{EACAF755-5228-4502-BE02-AC19D2E32C27}" presName="rootConnector3" presStyleLbl="asst2" presStyleIdx="0" presStyleCnt="4"/>
      <dgm:spPr/>
    </dgm:pt>
    <dgm:pt modelId="{C0B4880D-B994-4D58-9064-70AC2BF61FA1}" type="pres">
      <dgm:prSet presAssocID="{EACAF755-5228-4502-BE02-AC19D2E32C27}" presName="hierChild6" presStyleCnt="0"/>
      <dgm:spPr/>
    </dgm:pt>
    <dgm:pt modelId="{33AA9098-B932-4C99-A8BA-1394A349BF3C}" type="pres">
      <dgm:prSet presAssocID="{EACAF755-5228-4502-BE02-AC19D2E32C27}" presName="hierChild7" presStyleCnt="0"/>
      <dgm:spPr/>
    </dgm:pt>
    <dgm:pt modelId="{2B55E88D-D81F-4F7C-82E8-1D1FE8C72A72}" type="pres">
      <dgm:prSet presAssocID="{1E75524E-9F28-410C-BB98-56FFA636AE5C}" presName="Name111" presStyleLbl="parChTrans1D3" presStyleIdx="3" presStyleCnt="6"/>
      <dgm:spPr/>
    </dgm:pt>
    <dgm:pt modelId="{DCDBA92D-1F0B-4322-84BE-0C9E970BFD1E}" type="pres">
      <dgm:prSet presAssocID="{6031953D-DBF4-40E8-9826-0805ADB5509E}" presName="hierRoot3" presStyleCnt="0">
        <dgm:presLayoutVars>
          <dgm:hierBranch val="init"/>
        </dgm:presLayoutVars>
      </dgm:prSet>
      <dgm:spPr/>
    </dgm:pt>
    <dgm:pt modelId="{20B88EC8-89A9-41D0-97F3-A137851D01D8}" type="pres">
      <dgm:prSet presAssocID="{6031953D-DBF4-40E8-9826-0805ADB5509E}" presName="rootComposite3" presStyleCnt="0"/>
      <dgm:spPr/>
    </dgm:pt>
    <dgm:pt modelId="{098E18E9-250A-45BA-8BBB-45A546B61864}" type="pres">
      <dgm:prSet presAssocID="{6031953D-DBF4-40E8-9826-0805ADB5509E}" presName="rootText3" presStyleLbl="asst2" presStyleIdx="1" presStyleCnt="4">
        <dgm:presLayoutVars>
          <dgm:chPref val="3"/>
        </dgm:presLayoutVars>
      </dgm:prSet>
      <dgm:spPr/>
    </dgm:pt>
    <dgm:pt modelId="{C9AAB792-BB5D-4D6B-AB90-C3D695D21E3B}" type="pres">
      <dgm:prSet presAssocID="{6031953D-DBF4-40E8-9826-0805ADB5509E}" presName="rootConnector3" presStyleLbl="asst2" presStyleIdx="1" presStyleCnt="4"/>
      <dgm:spPr/>
    </dgm:pt>
    <dgm:pt modelId="{D47B53D2-4608-4695-931A-F138DCE09642}" type="pres">
      <dgm:prSet presAssocID="{6031953D-DBF4-40E8-9826-0805ADB5509E}" presName="hierChild6" presStyleCnt="0"/>
      <dgm:spPr/>
    </dgm:pt>
    <dgm:pt modelId="{086302DB-06AC-4C8D-825B-B35788620650}" type="pres">
      <dgm:prSet presAssocID="{6031953D-DBF4-40E8-9826-0805ADB5509E}" presName="hierChild7" presStyleCnt="0"/>
      <dgm:spPr/>
    </dgm:pt>
    <dgm:pt modelId="{9EB3BFA9-32B8-4194-9D4E-9CFD72ED0910}" type="pres">
      <dgm:prSet presAssocID="{286B4594-4428-44C3-B594-C23000C61E72}" presName="Name111" presStyleLbl="parChTrans1D3" presStyleIdx="4" presStyleCnt="6"/>
      <dgm:spPr/>
    </dgm:pt>
    <dgm:pt modelId="{AAA018B0-EE75-4936-973F-6629B7523456}" type="pres">
      <dgm:prSet presAssocID="{6DACF3F5-372B-4042-853A-83F98CA31E58}" presName="hierRoot3" presStyleCnt="0">
        <dgm:presLayoutVars>
          <dgm:hierBranch val="init"/>
        </dgm:presLayoutVars>
      </dgm:prSet>
      <dgm:spPr/>
    </dgm:pt>
    <dgm:pt modelId="{68A671D5-B36C-464A-8822-7FEA8DEE5C6F}" type="pres">
      <dgm:prSet presAssocID="{6DACF3F5-372B-4042-853A-83F98CA31E58}" presName="rootComposite3" presStyleCnt="0"/>
      <dgm:spPr/>
    </dgm:pt>
    <dgm:pt modelId="{A95E62FA-959E-4D90-8371-45D94B4FE0F6}" type="pres">
      <dgm:prSet presAssocID="{6DACF3F5-372B-4042-853A-83F98CA31E58}" presName="rootText3" presStyleLbl="asst2" presStyleIdx="2" presStyleCnt="4">
        <dgm:presLayoutVars>
          <dgm:chPref val="3"/>
        </dgm:presLayoutVars>
      </dgm:prSet>
      <dgm:spPr/>
    </dgm:pt>
    <dgm:pt modelId="{118C5C3C-1B5C-4E27-A4D4-FDF7FA254B29}" type="pres">
      <dgm:prSet presAssocID="{6DACF3F5-372B-4042-853A-83F98CA31E58}" presName="rootConnector3" presStyleLbl="asst2" presStyleIdx="2" presStyleCnt="4"/>
      <dgm:spPr/>
    </dgm:pt>
    <dgm:pt modelId="{98F547AD-19DE-4CB2-8DA8-2CEF32ABF5CB}" type="pres">
      <dgm:prSet presAssocID="{6DACF3F5-372B-4042-853A-83F98CA31E58}" presName="hierChild6" presStyleCnt="0"/>
      <dgm:spPr/>
    </dgm:pt>
    <dgm:pt modelId="{9868C7A1-FD5C-4C41-B063-36DB270AC38A}" type="pres">
      <dgm:prSet presAssocID="{6DACF3F5-372B-4042-853A-83F98CA31E58}" presName="hierChild7" presStyleCnt="0"/>
      <dgm:spPr/>
    </dgm:pt>
    <dgm:pt modelId="{1F8DF65E-9F32-4107-8F3A-2ABD8272F766}" type="pres">
      <dgm:prSet presAssocID="{29333511-970D-4FF5-8EED-0ED3A1CF9FD0}" presName="Name111" presStyleLbl="parChTrans1D3" presStyleIdx="5" presStyleCnt="6"/>
      <dgm:spPr/>
    </dgm:pt>
    <dgm:pt modelId="{A0A2DA07-A28E-42B9-A0AE-8AB2D78029D2}" type="pres">
      <dgm:prSet presAssocID="{3143FDDC-CA56-4FDB-8A6F-B3A714E67C49}" presName="hierRoot3" presStyleCnt="0">
        <dgm:presLayoutVars>
          <dgm:hierBranch val="init"/>
        </dgm:presLayoutVars>
      </dgm:prSet>
      <dgm:spPr/>
    </dgm:pt>
    <dgm:pt modelId="{246D3D93-59E7-49BD-9417-30F8A82B2BF1}" type="pres">
      <dgm:prSet presAssocID="{3143FDDC-CA56-4FDB-8A6F-B3A714E67C49}" presName="rootComposite3" presStyleCnt="0"/>
      <dgm:spPr/>
    </dgm:pt>
    <dgm:pt modelId="{83055129-CDDE-49DD-97AD-4920A5EFA346}" type="pres">
      <dgm:prSet presAssocID="{3143FDDC-CA56-4FDB-8A6F-B3A714E67C49}" presName="rootText3" presStyleLbl="asst2" presStyleIdx="3" presStyleCnt="4">
        <dgm:presLayoutVars>
          <dgm:chPref val="3"/>
        </dgm:presLayoutVars>
      </dgm:prSet>
      <dgm:spPr/>
    </dgm:pt>
    <dgm:pt modelId="{3A63CF25-CED1-47B4-8B26-0DF65ACD87D0}" type="pres">
      <dgm:prSet presAssocID="{3143FDDC-CA56-4FDB-8A6F-B3A714E67C49}" presName="rootConnector3" presStyleLbl="asst2" presStyleIdx="3" presStyleCnt="4"/>
      <dgm:spPr/>
    </dgm:pt>
    <dgm:pt modelId="{8EDEE124-6D88-4219-9226-AFF02920ADA7}" type="pres">
      <dgm:prSet presAssocID="{3143FDDC-CA56-4FDB-8A6F-B3A714E67C49}" presName="hierChild6" presStyleCnt="0"/>
      <dgm:spPr/>
    </dgm:pt>
    <dgm:pt modelId="{770E5459-61EE-4781-A915-7F5CF3BC66E3}" type="pres">
      <dgm:prSet presAssocID="{3143FDDC-CA56-4FDB-8A6F-B3A714E67C49}" presName="hierChild7" presStyleCnt="0"/>
      <dgm:spPr/>
    </dgm:pt>
    <dgm:pt modelId="{66B5B0CA-38BA-460B-96EF-B25FDE58C1CD}" type="pres">
      <dgm:prSet presAssocID="{ACE2BC7D-5837-4961-BCF7-BA6445487D96}" presName="hierChild3" presStyleCnt="0"/>
      <dgm:spPr/>
    </dgm:pt>
  </dgm:ptLst>
  <dgm:cxnLst>
    <dgm:cxn modelId="{59CECC02-6CA0-413D-82DD-EF66C4738A78}" type="presOf" srcId="{0B6DF138-2517-4280-BF81-2FC4F5AC43E3}" destId="{93F1C13E-5D51-4BA8-840D-6B3E59B12F42}" srcOrd="0" destOrd="0" presId="urn:microsoft.com/office/officeart/2005/8/layout/orgChart1"/>
    <dgm:cxn modelId="{C679E906-48BC-4D56-A848-9552AE859272}" srcId="{AF9C9659-8BFB-44C9-9147-224B5C1C57AB}" destId="{EACAF755-5228-4502-BE02-AC19D2E32C27}" srcOrd="0" destOrd="0" parTransId="{66D212A8-2748-40F5-8079-FC73039C90E6}" sibTransId="{A3D6B6DF-9A92-4ABC-B0C8-9794A68A8746}"/>
    <dgm:cxn modelId="{BB0A310B-AB30-4249-973E-F87F1442FE57}" type="presOf" srcId="{E3A64E21-FE63-4B7C-86AD-721278A77311}" destId="{5E54A74F-DA56-4843-A845-84AB22C4B1BF}" srcOrd="0" destOrd="0" presId="urn:microsoft.com/office/officeart/2005/8/layout/orgChart1"/>
    <dgm:cxn modelId="{F6589A0D-5FD1-423B-B183-5819E8B8B90C}" type="presOf" srcId="{6DACF3F5-372B-4042-853A-83F98CA31E58}" destId="{118C5C3C-1B5C-4E27-A4D4-FDF7FA254B29}" srcOrd="1" destOrd="0" presId="urn:microsoft.com/office/officeart/2005/8/layout/orgChart1"/>
    <dgm:cxn modelId="{C34FB30D-EC43-46D3-A86B-3D848E8192D1}" type="presOf" srcId="{AF9C9659-8BFB-44C9-9147-224B5C1C57AB}" destId="{400A7933-093D-46D0-A6CB-937B62B9B24A}" srcOrd="0" destOrd="0" presId="urn:microsoft.com/office/officeart/2005/8/layout/orgChart1"/>
    <dgm:cxn modelId="{1C541E0E-EE6C-44D1-86C5-CAB4BCC51293}" type="presOf" srcId="{66D212A8-2748-40F5-8079-FC73039C90E6}" destId="{A4CE0659-1796-48BE-863E-6E54D8985CD0}" srcOrd="0" destOrd="0" presId="urn:microsoft.com/office/officeart/2005/8/layout/orgChart1"/>
    <dgm:cxn modelId="{3D33D415-9C46-4808-8785-903EB03F8DB8}" srcId="{AF9C9659-8BFB-44C9-9147-224B5C1C57AB}" destId="{6DACF3F5-372B-4042-853A-83F98CA31E58}" srcOrd="2" destOrd="0" parTransId="{286B4594-4428-44C3-B594-C23000C61E72}" sibTransId="{B1E18AAB-D98C-48B6-ABA7-E9D0EFA8179C}"/>
    <dgm:cxn modelId="{33A5CB1C-851A-4E2E-8A77-6A25053B1421}" type="presOf" srcId="{6031953D-DBF4-40E8-9826-0805ADB5509E}" destId="{C9AAB792-BB5D-4D6B-AB90-C3D695D21E3B}" srcOrd="1" destOrd="0" presId="urn:microsoft.com/office/officeart/2005/8/layout/orgChart1"/>
    <dgm:cxn modelId="{8C21FF1C-3D0D-4DEE-9D92-B212AD93BA3C}" srcId="{A90C1A21-E5AB-4F62-B160-160BB3642F7F}" destId="{1E0DB932-0006-4FA8-85A7-992D5CF0D32C}" srcOrd="0" destOrd="0" parTransId="{C579DB88-B928-400F-BC81-91795B1F30CB}" sibTransId="{2F756C88-2FF9-4058-8C6C-74292EE94F5C}"/>
    <dgm:cxn modelId="{7D1AD721-1338-4E8A-884D-65EE464A2E13}" type="presOf" srcId="{6031953D-DBF4-40E8-9826-0805ADB5509E}" destId="{098E18E9-250A-45BA-8BBB-45A546B61864}" srcOrd="0" destOrd="0" presId="urn:microsoft.com/office/officeart/2005/8/layout/orgChart1"/>
    <dgm:cxn modelId="{E620B827-09D8-4886-B3E9-E238D85C61CD}" srcId="{ACE2BC7D-5837-4961-BCF7-BA6445487D96}" destId="{A90C1A21-E5AB-4F62-B160-160BB3642F7F}" srcOrd="3" destOrd="0" parTransId="{0B6DF138-2517-4280-BF81-2FC4F5AC43E3}" sibTransId="{53C89A24-CD18-40FD-B2A8-EDAF305A36AA}"/>
    <dgm:cxn modelId="{E2E00430-CC1B-4E05-979D-58CDCF22688E}" type="presOf" srcId="{2B0F7365-1682-4ABE-A451-CC97F7DAB283}" destId="{D3E1508D-4EC4-45CC-9062-6000DB7AC5CC}" srcOrd="1" destOrd="0" presId="urn:microsoft.com/office/officeart/2005/8/layout/orgChart1"/>
    <dgm:cxn modelId="{B8C46E60-79A2-4ADF-A849-9DD7541C503D}" type="presOf" srcId="{EACAF755-5228-4502-BE02-AC19D2E32C27}" destId="{97D829ED-FBA2-487D-8D7C-909E7EACBC68}" srcOrd="1" destOrd="0" presId="urn:microsoft.com/office/officeart/2005/8/layout/orgChart1"/>
    <dgm:cxn modelId="{50801043-7FF4-4ED9-B6B6-6B1519D2230D}" type="presOf" srcId="{ACE2BC7D-5837-4961-BCF7-BA6445487D96}" destId="{4D8D671A-1698-4EE5-9DC3-EF857BC8308A}" srcOrd="0" destOrd="0" presId="urn:microsoft.com/office/officeart/2005/8/layout/orgChart1"/>
    <dgm:cxn modelId="{0AB25243-041A-4D76-ACF0-A093BA60F05C}" srcId="{691F2B4C-E5DD-4FED-B3E2-2BA460527828}" destId="{ACE2BC7D-5837-4961-BCF7-BA6445487D96}" srcOrd="0" destOrd="0" parTransId="{58F328F2-6F84-4FBA-BFDD-8376AE2626C6}" sibTransId="{E213851E-E9B1-46B9-9E9A-E3D9F51C23ED}"/>
    <dgm:cxn modelId="{686D3A44-247D-4CEF-B356-35BEBDD87A72}" type="presOf" srcId="{A90C1A21-E5AB-4F62-B160-160BB3642F7F}" destId="{1CDC7F4F-3A6C-448E-852B-8F7AC97E5ED6}" srcOrd="1" destOrd="0" presId="urn:microsoft.com/office/officeart/2005/8/layout/orgChart1"/>
    <dgm:cxn modelId="{FEBC5449-EE57-40CB-8DCB-1052332B9B9C}" type="presOf" srcId="{1E0DB932-0006-4FA8-85A7-992D5CF0D32C}" destId="{946E6917-3F41-40E7-8011-687F27841091}" srcOrd="1" destOrd="0" presId="urn:microsoft.com/office/officeart/2005/8/layout/orgChart1"/>
    <dgm:cxn modelId="{5532FD6D-88B4-4337-8854-D1FDB3FA8DB7}" type="presOf" srcId="{ACE2BC7D-5837-4961-BCF7-BA6445487D96}" destId="{287FB730-BC57-404D-9899-CDE40C118B54}" srcOrd="1" destOrd="0" presId="urn:microsoft.com/office/officeart/2005/8/layout/orgChart1"/>
    <dgm:cxn modelId="{11FECC70-2564-4794-8823-AAB61E76E381}" type="presOf" srcId="{1E46BD15-3AAA-4B69-B68C-47F707D72055}" destId="{259BDBB5-9135-41CB-B722-1FE39D4A1751}" srcOrd="1" destOrd="0" presId="urn:microsoft.com/office/officeart/2005/8/layout/orgChart1"/>
    <dgm:cxn modelId="{EC4C8572-0821-428F-B3E2-F86A64714979}" type="presOf" srcId="{691F2B4C-E5DD-4FED-B3E2-2BA460527828}" destId="{F7F0E846-4C5C-4C1D-85FE-D7FED594B9B7}" srcOrd="0" destOrd="0" presId="urn:microsoft.com/office/officeart/2005/8/layout/orgChart1"/>
    <dgm:cxn modelId="{28673656-65B4-492C-A3E7-4274AEECFDE5}" srcId="{A90C1A21-E5AB-4F62-B160-160BB3642F7F}" destId="{2B0F7365-1682-4ABE-A451-CC97F7DAB283}" srcOrd="1" destOrd="0" parTransId="{0D19A065-A211-452B-98A7-0BF20E48A8D6}" sibTransId="{B2161FBD-0CFC-4C73-8E00-19F90E77FDB3}"/>
    <dgm:cxn modelId="{8DA1B556-7BF6-45F7-AB65-4767DB95995B}" type="presOf" srcId="{29333511-970D-4FF5-8EED-0ED3A1CF9FD0}" destId="{1F8DF65E-9F32-4107-8F3A-2ABD8272F766}" srcOrd="0" destOrd="0" presId="urn:microsoft.com/office/officeart/2005/8/layout/orgChart1"/>
    <dgm:cxn modelId="{60B53E59-F0C2-476B-9B50-E0EBDB2D00EA}" type="presOf" srcId="{0D19A065-A211-452B-98A7-0BF20E48A8D6}" destId="{E2BF225D-C3E1-4489-95D3-77CE1C5416A1}" srcOrd="0" destOrd="0" presId="urn:microsoft.com/office/officeart/2005/8/layout/orgChart1"/>
    <dgm:cxn modelId="{AF81A380-A41E-4448-B4D2-E041D56AB7A8}" type="presOf" srcId="{286B4594-4428-44C3-B594-C23000C61E72}" destId="{9EB3BFA9-32B8-4194-9D4E-9CFD72ED0910}" srcOrd="0" destOrd="0" presId="urn:microsoft.com/office/officeart/2005/8/layout/orgChart1"/>
    <dgm:cxn modelId="{74311182-25C5-4094-A46D-A23FD38B25A2}" type="presOf" srcId="{1E0DB932-0006-4FA8-85A7-992D5CF0D32C}" destId="{EABA33C8-92BE-4222-A457-1C1D32793E2D}" srcOrd="0" destOrd="0" presId="urn:microsoft.com/office/officeart/2005/8/layout/orgChart1"/>
    <dgm:cxn modelId="{1BE4D183-3D20-48A2-A7A4-93F597DE3D9E}" srcId="{ACE2BC7D-5837-4961-BCF7-BA6445487D96}" destId="{AF9C9659-8BFB-44C9-9147-224B5C1C57AB}" srcOrd="4" destOrd="0" parTransId="{23B18083-4C1E-4D0E-98C9-1D01B3CDDE41}" sibTransId="{C8ECC7C4-87BC-4E1C-BBBE-85B84E82C7BB}"/>
    <dgm:cxn modelId="{DF871F84-7FDD-49E7-B320-1031D642CC75}" type="presOf" srcId="{A90C1A21-E5AB-4F62-B160-160BB3642F7F}" destId="{61C08E9F-0817-40F7-AB00-FFF778034839}" srcOrd="0" destOrd="0" presId="urn:microsoft.com/office/officeart/2005/8/layout/orgChart1"/>
    <dgm:cxn modelId="{45B14186-7D12-41B6-AD09-2464D11F3DEA}" type="presOf" srcId="{1E46BD15-3AAA-4B69-B68C-47F707D72055}" destId="{824F9684-885A-44FC-9A12-0A98DD1D8588}" srcOrd="0" destOrd="0" presId="urn:microsoft.com/office/officeart/2005/8/layout/orgChart1"/>
    <dgm:cxn modelId="{CFE9148E-CAB7-43B6-8589-FDC0271B2813}" srcId="{ACE2BC7D-5837-4961-BCF7-BA6445487D96}" destId="{1E46BD15-3AAA-4B69-B68C-47F707D72055}" srcOrd="0" destOrd="0" parTransId="{DBFFC67A-3E56-422D-B707-0FA1B21BD639}" sibTransId="{98D411E7-E515-401F-AC2A-17FB0F6825BA}"/>
    <dgm:cxn modelId="{A9A42D91-109E-4A26-9C7C-D99590F414AD}" type="presOf" srcId="{D1987DA6-A7D7-46B0-8BD9-F3E06D7FBF70}" destId="{E38CA1F4-D8C6-4199-A371-24E09FAFAE42}" srcOrd="1" destOrd="0" presId="urn:microsoft.com/office/officeart/2005/8/layout/orgChart1"/>
    <dgm:cxn modelId="{F0672492-0BCE-4B1F-BE2B-D117A03293AB}" srcId="{ACE2BC7D-5837-4961-BCF7-BA6445487D96}" destId="{6917BD95-477D-4161-B116-5FA2BB4DEE55}" srcOrd="2" destOrd="0" parTransId="{E3A64E21-FE63-4B7C-86AD-721278A77311}" sibTransId="{CA6170A4-FAD6-4F9C-9935-285D553B8DB2}"/>
    <dgm:cxn modelId="{39BC809A-DB3A-4090-91D8-BA21F5AA45FD}" type="presOf" srcId="{C579DB88-B928-400F-BC81-91795B1F30CB}" destId="{9E6CA938-2340-4E52-A766-5A9579851020}" srcOrd="0" destOrd="0" presId="urn:microsoft.com/office/officeart/2005/8/layout/orgChart1"/>
    <dgm:cxn modelId="{76BE2CA0-E2C0-4022-9026-4D322502DA37}" type="presOf" srcId="{EACAF755-5228-4502-BE02-AC19D2E32C27}" destId="{9BA411E5-2E36-4D91-AA15-C437C0E3856A}" srcOrd="0" destOrd="0" presId="urn:microsoft.com/office/officeart/2005/8/layout/orgChart1"/>
    <dgm:cxn modelId="{D8AD37A3-345B-4575-A622-793CBDD707F6}" type="presOf" srcId="{AF9C9659-8BFB-44C9-9147-224B5C1C57AB}" destId="{6945FD7E-81CD-440C-81E1-50D35D443ED3}" srcOrd="1" destOrd="0" presId="urn:microsoft.com/office/officeart/2005/8/layout/orgChart1"/>
    <dgm:cxn modelId="{C7A975AC-E64F-4035-B741-5E900EB4BD7B}" type="presOf" srcId="{8554F6AA-B69D-44F3-9E35-FBB37C25E300}" destId="{73BD887D-76E5-4F9B-8C3C-B3950EEE8699}" srcOrd="0" destOrd="0" presId="urn:microsoft.com/office/officeart/2005/8/layout/orgChart1"/>
    <dgm:cxn modelId="{4501F9AE-E3AC-4B27-8B99-0C3AEB5D75A8}" type="presOf" srcId="{3143FDDC-CA56-4FDB-8A6F-B3A714E67C49}" destId="{83055129-CDDE-49DD-97AD-4920A5EFA346}" srcOrd="0" destOrd="0" presId="urn:microsoft.com/office/officeart/2005/8/layout/orgChart1"/>
    <dgm:cxn modelId="{014A1EAF-AB65-4D77-8C34-48FE8DC8C7CD}" type="presOf" srcId="{6917BD95-477D-4161-B116-5FA2BB4DEE55}" destId="{44BF9FE3-2D52-49D9-8B57-4A1F1BD455C4}" srcOrd="1" destOrd="0" presId="urn:microsoft.com/office/officeart/2005/8/layout/orgChart1"/>
    <dgm:cxn modelId="{08C4E7B6-5347-401F-8713-22F710679A24}" srcId="{AF9C9659-8BFB-44C9-9147-224B5C1C57AB}" destId="{6031953D-DBF4-40E8-9826-0805ADB5509E}" srcOrd="1" destOrd="0" parTransId="{1E75524E-9F28-410C-BB98-56FFA636AE5C}" sibTransId="{D8FED87B-7D74-4F06-A4D1-CE3C950038B5}"/>
    <dgm:cxn modelId="{ECC20DB9-E6DD-45B2-BE72-66E692259C42}" type="presOf" srcId="{6DACF3F5-372B-4042-853A-83F98CA31E58}" destId="{A95E62FA-959E-4D90-8371-45D94B4FE0F6}" srcOrd="0" destOrd="0" presId="urn:microsoft.com/office/officeart/2005/8/layout/orgChart1"/>
    <dgm:cxn modelId="{80A986CC-8E01-4BA7-970F-3303E4149E46}" type="presOf" srcId="{6917BD95-477D-4161-B116-5FA2BB4DEE55}" destId="{D6F516F1-76C4-46B2-A95A-8C942FA19A95}" srcOrd="0" destOrd="0" presId="urn:microsoft.com/office/officeart/2005/8/layout/orgChart1"/>
    <dgm:cxn modelId="{38B93FD0-AC82-4775-B677-C65BEACBF4B2}" type="presOf" srcId="{3143FDDC-CA56-4FDB-8A6F-B3A714E67C49}" destId="{3A63CF25-CED1-47B4-8B26-0DF65ACD87D0}" srcOrd="1" destOrd="0" presId="urn:microsoft.com/office/officeart/2005/8/layout/orgChart1"/>
    <dgm:cxn modelId="{08B9E9D6-63AC-46F8-BF7A-E1FB8818EF5B}" type="presOf" srcId="{23B18083-4C1E-4D0E-98C9-1D01B3CDDE41}" destId="{D5A52665-5888-437D-9D2B-299475125C38}" srcOrd="0" destOrd="0" presId="urn:microsoft.com/office/officeart/2005/8/layout/orgChart1"/>
    <dgm:cxn modelId="{13F2E3DC-1A2C-46C5-A622-5225EE0E3314}" type="presOf" srcId="{1E75524E-9F28-410C-BB98-56FFA636AE5C}" destId="{2B55E88D-D81F-4F7C-82E8-1D1FE8C72A72}" srcOrd="0" destOrd="0" presId="urn:microsoft.com/office/officeart/2005/8/layout/orgChart1"/>
    <dgm:cxn modelId="{F3148FDD-234C-42D5-BBBD-8439CC17F4BC}" type="presOf" srcId="{2B0F7365-1682-4ABE-A451-CC97F7DAB283}" destId="{3A5F254D-F646-40A2-9B7E-1A57D369FA77}" srcOrd="0" destOrd="0" presId="urn:microsoft.com/office/officeart/2005/8/layout/orgChart1"/>
    <dgm:cxn modelId="{A5C98BDF-297E-4FD0-970B-899BFF4CDA69}" srcId="{AF9C9659-8BFB-44C9-9147-224B5C1C57AB}" destId="{3143FDDC-CA56-4FDB-8A6F-B3A714E67C49}" srcOrd="3" destOrd="0" parTransId="{29333511-970D-4FF5-8EED-0ED3A1CF9FD0}" sibTransId="{795E0825-0E7E-4810-A1A8-F31D80A20D19}"/>
    <dgm:cxn modelId="{4DB7FDE4-1EB1-4F98-BA8D-1B873DC867E5}" type="presOf" srcId="{DBFFC67A-3E56-422D-B707-0FA1B21BD639}" destId="{B95EE684-99DF-4348-A8A5-ADFA5B3123F1}" srcOrd="0" destOrd="0" presId="urn:microsoft.com/office/officeart/2005/8/layout/orgChart1"/>
    <dgm:cxn modelId="{6A3A71F3-7613-4D76-A1FD-27C9ABFA3D21}" type="presOf" srcId="{D1987DA6-A7D7-46B0-8BD9-F3E06D7FBF70}" destId="{C8C8CE99-8471-4FBC-92B2-85177909DFEF}" srcOrd="0" destOrd="0" presId="urn:microsoft.com/office/officeart/2005/8/layout/orgChart1"/>
    <dgm:cxn modelId="{262689F5-0ECA-4B16-B02A-D13EBBEF15B3}" srcId="{ACE2BC7D-5837-4961-BCF7-BA6445487D96}" destId="{D1987DA6-A7D7-46B0-8BD9-F3E06D7FBF70}" srcOrd="1" destOrd="0" parTransId="{8554F6AA-B69D-44F3-9E35-FBB37C25E300}" sibTransId="{94667875-B057-4397-93C9-709FC0F9DD78}"/>
    <dgm:cxn modelId="{3C1A75E7-D097-4855-A3AE-48ACED0C6392}" type="presParOf" srcId="{F7F0E846-4C5C-4C1D-85FE-D7FED594B9B7}" destId="{2BDD5A7D-0512-4EDD-9DE4-6E9D7628DC6C}" srcOrd="0" destOrd="0" presId="urn:microsoft.com/office/officeart/2005/8/layout/orgChart1"/>
    <dgm:cxn modelId="{D46A0162-3217-4CEC-8979-2A184D198B67}" type="presParOf" srcId="{2BDD5A7D-0512-4EDD-9DE4-6E9D7628DC6C}" destId="{03F8E127-672D-4E9B-B12A-62DD1BF9E90D}" srcOrd="0" destOrd="0" presId="urn:microsoft.com/office/officeart/2005/8/layout/orgChart1"/>
    <dgm:cxn modelId="{ED1CE152-5759-4E7B-BE31-A615BF695F0C}" type="presParOf" srcId="{03F8E127-672D-4E9B-B12A-62DD1BF9E90D}" destId="{4D8D671A-1698-4EE5-9DC3-EF857BC8308A}" srcOrd="0" destOrd="0" presId="urn:microsoft.com/office/officeart/2005/8/layout/orgChart1"/>
    <dgm:cxn modelId="{03369FB9-D9C8-44ED-BBD6-83C973D763FF}" type="presParOf" srcId="{03F8E127-672D-4E9B-B12A-62DD1BF9E90D}" destId="{287FB730-BC57-404D-9899-CDE40C118B54}" srcOrd="1" destOrd="0" presId="urn:microsoft.com/office/officeart/2005/8/layout/orgChart1"/>
    <dgm:cxn modelId="{E86D8371-E8CD-4E35-BD18-5AB790D7CE3C}" type="presParOf" srcId="{2BDD5A7D-0512-4EDD-9DE4-6E9D7628DC6C}" destId="{96FDCFEA-1CDA-4E29-99D7-419EA48B38DD}" srcOrd="1" destOrd="0" presId="urn:microsoft.com/office/officeart/2005/8/layout/orgChart1"/>
    <dgm:cxn modelId="{D57273B7-FE45-4D5E-A499-C119FD979746}" type="presParOf" srcId="{96FDCFEA-1CDA-4E29-99D7-419EA48B38DD}" destId="{B95EE684-99DF-4348-A8A5-ADFA5B3123F1}" srcOrd="0" destOrd="0" presId="urn:microsoft.com/office/officeart/2005/8/layout/orgChart1"/>
    <dgm:cxn modelId="{2A874711-2CF7-42DB-83BA-159A41408F42}" type="presParOf" srcId="{96FDCFEA-1CDA-4E29-99D7-419EA48B38DD}" destId="{0506D523-3E99-40DD-9132-200DC0ECDEB4}" srcOrd="1" destOrd="0" presId="urn:microsoft.com/office/officeart/2005/8/layout/orgChart1"/>
    <dgm:cxn modelId="{F29A3697-56C8-4B4B-83BD-0D69512C597C}" type="presParOf" srcId="{0506D523-3E99-40DD-9132-200DC0ECDEB4}" destId="{A6740E07-1E49-42A7-80E1-EF1B96590EBB}" srcOrd="0" destOrd="0" presId="urn:microsoft.com/office/officeart/2005/8/layout/orgChart1"/>
    <dgm:cxn modelId="{04DAB4C1-EF90-4CD9-8EB8-2EA02D20C3B9}" type="presParOf" srcId="{A6740E07-1E49-42A7-80E1-EF1B96590EBB}" destId="{824F9684-885A-44FC-9A12-0A98DD1D8588}" srcOrd="0" destOrd="0" presId="urn:microsoft.com/office/officeart/2005/8/layout/orgChart1"/>
    <dgm:cxn modelId="{DAFA6B93-C5C5-4D8D-9164-94EE45761881}" type="presParOf" srcId="{A6740E07-1E49-42A7-80E1-EF1B96590EBB}" destId="{259BDBB5-9135-41CB-B722-1FE39D4A1751}" srcOrd="1" destOrd="0" presId="urn:microsoft.com/office/officeart/2005/8/layout/orgChart1"/>
    <dgm:cxn modelId="{5B4517A2-53F5-4085-83EF-23D5230215CE}" type="presParOf" srcId="{0506D523-3E99-40DD-9132-200DC0ECDEB4}" destId="{6F0227C2-EECD-4194-B96E-3356ED9EB84E}" srcOrd="1" destOrd="0" presId="urn:microsoft.com/office/officeart/2005/8/layout/orgChart1"/>
    <dgm:cxn modelId="{F8D17AA0-CE09-40D5-9C3A-9915CB2CB05C}" type="presParOf" srcId="{0506D523-3E99-40DD-9132-200DC0ECDEB4}" destId="{2CC14884-51C6-42FD-B668-081A05317FD4}" srcOrd="2" destOrd="0" presId="urn:microsoft.com/office/officeart/2005/8/layout/orgChart1"/>
    <dgm:cxn modelId="{5739895A-EC59-4DD1-9EDC-C2846D349608}" type="presParOf" srcId="{96FDCFEA-1CDA-4E29-99D7-419EA48B38DD}" destId="{73BD887D-76E5-4F9B-8C3C-B3950EEE8699}" srcOrd="2" destOrd="0" presId="urn:microsoft.com/office/officeart/2005/8/layout/orgChart1"/>
    <dgm:cxn modelId="{D394FDBC-0855-4BD1-B62F-921FF8E3D92D}" type="presParOf" srcId="{96FDCFEA-1CDA-4E29-99D7-419EA48B38DD}" destId="{85EDF84E-F129-49CA-9374-7C5234F4CD32}" srcOrd="3" destOrd="0" presId="urn:microsoft.com/office/officeart/2005/8/layout/orgChart1"/>
    <dgm:cxn modelId="{F3A06CAD-052A-4F55-B3DD-DA4FF48A38AE}" type="presParOf" srcId="{85EDF84E-F129-49CA-9374-7C5234F4CD32}" destId="{15D8324E-A223-4B18-B0FD-E219B2E87D7F}" srcOrd="0" destOrd="0" presId="urn:microsoft.com/office/officeart/2005/8/layout/orgChart1"/>
    <dgm:cxn modelId="{97FAB683-08D2-45B0-A38C-153BAF5105AC}" type="presParOf" srcId="{15D8324E-A223-4B18-B0FD-E219B2E87D7F}" destId="{C8C8CE99-8471-4FBC-92B2-85177909DFEF}" srcOrd="0" destOrd="0" presId="urn:microsoft.com/office/officeart/2005/8/layout/orgChart1"/>
    <dgm:cxn modelId="{2AB0A275-F88C-45C1-855A-52B517D4CD7C}" type="presParOf" srcId="{15D8324E-A223-4B18-B0FD-E219B2E87D7F}" destId="{E38CA1F4-D8C6-4199-A371-24E09FAFAE42}" srcOrd="1" destOrd="0" presId="urn:microsoft.com/office/officeart/2005/8/layout/orgChart1"/>
    <dgm:cxn modelId="{3E68765D-6025-4C98-B11E-AFE76BCE2613}" type="presParOf" srcId="{85EDF84E-F129-49CA-9374-7C5234F4CD32}" destId="{2EAAF907-3F32-4043-8307-59F269824D79}" srcOrd="1" destOrd="0" presId="urn:microsoft.com/office/officeart/2005/8/layout/orgChart1"/>
    <dgm:cxn modelId="{D540793C-763B-4B78-B3ED-7687C0D37D53}" type="presParOf" srcId="{85EDF84E-F129-49CA-9374-7C5234F4CD32}" destId="{A89EA0B7-212D-42B8-B8F2-1A7ADD28CCCF}" srcOrd="2" destOrd="0" presId="urn:microsoft.com/office/officeart/2005/8/layout/orgChart1"/>
    <dgm:cxn modelId="{8FE2DEA9-FF03-4E8A-B371-4193CE5391BB}" type="presParOf" srcId="{96FDCFEA-1CDA-4E29-99D7-419EA48B38DD}" destId="{5E54A74F-DA56-4843-A845-84AB22C4B1BF}" srcOrd="4" destOrd="0" presId="urn:microsoft.com/office/officeart/2005/8/layout/orgChart1"/>
    <dgm:cxn modelId="{8EC28D2D-33A1-40F1-A500-747A0E960995}" type="presParOf" srcId="{96FDCFEA-1CDA-4E29-99D7-419EA48B38DD}" destId="{91030C28-565A-4EB0-B687-7C594C7C31F3}" srcOrd="5" destOrd="0" presId="urn:microsoft.com/office/officeart/2005/8/layout/orgChart1"/>
    <dgm:cxn modelId="{F7F82B45-B1A3-494F-9638-B865EE88AEA2}" type="presParOf" srcId="{91030C28-565A-4EB0-B687-7C594C7C31F3}" destId="{0C7482EB-B0BC-4D20-9291-7392C284164B}" srcOrd="0" destOrd="0" presId="urn:microsoft.com/office/officeart/2005/8/layout/orgChart1"/>
    <dgm:cxn modelId="{A63BDBF7-AF18-4443-B215-FD6CBB3FC023}" type="presParOf" srcId="{0C7482EB-B0BC-4D20-9291-7392C284164B}" destId="{D6F516F1-76C4-46B2-A95A-8C942FA19A95}" srcOrd="0" destOrd="0" presId="urn:microsoft.com/office/officeart/2005/8/layout/orgChart1"/>
    <dgm:cxn modelId="{265747F6-B8D0-4DF9-9856-A6D61F5F3B94}" type="presParOf" srcId="{0C7482EB-B0BC-4D20-9291-7392C284164B}" destId="{44BF9FE3-2D52-49D9-8B57-4A1F1BD455C4}" srcOrd="1" destOrd="0" presId="urn:microsoft.com/office/officeart/2005/8/layout/orgChart1"/>
    <dgm:cxn modelId="{E1C55EB5-E2F2-47DC-B27E-BBA82C8F3209}" type="presParOf" srcId="{91030C28-565A-4EB0-B687-7C594C7C31F3}" destId="{8383C2DF-DF60-40CC-AFC5-85D385B48C5A}" srcOrd="1" destOrd="0" presId="urn:microsoft.com/office/officeart/2005/8/layout/orgChart1"/>
    <dgm:cxn modelId="{14D62420-5216-4ABF-B96A-0ADCCBD15DA5}" type="presParOf" srcId="{91030C28-565A-4EB0-B687-7C594C7C31F3}" destId="{26BBA32B-8B1D-40B4-A5AE-47F7D464B004}" srcOrd="2" destOrd="0" presId="urn:microsoft.com/office/officeart/2005/8/layout/orgChart1"/>
    <dgm:cxn modelId="{319A4D8F-3780-4C61-8526-30962BF87295}" type="presParOf" srcId="{96FDCFEA-1CDA-4E29-99D7-419EA48B38DD}" destId="{93F1C13E-5D51-4BA8-840D-6B3E59B12F42}" srcOrd="6" destOrd="0" presId="urn:microsoft.com/office/officeart/2005/8/layout/orgChart1"/>
    <dgm:cxn modelId="{73346DB5-8F41-41FC-B8E4-55CA091F40E8}" type="presParOf" srcId="{96FDCFEA-1CDA-4E29-99D7-419EA48B38DD}" destId="{352DE1A1-EEC4-49D5-BAB4-D58EF9974B59}" srcOrd="7" destOrd="0" presId="urn:microsoft.com/office/officeart/2005/8/layout/orgChart1"/>
    <dgm:cxn modelId="{514C64A4-1586-4E40-B301-CD89D5AAFE11}" type="presParOf" srcId="{352DE1A1-EEC4-49D5-BAB4-D58EF9974B59}" destId="{F7EC9CA6-2D26-405D-901C-5BBDE8F45F3E}" srcOrd="0" destOrd="0" presId="urn:microsoft.com/office/officeart/2005/8/layout/orgChart1"/>
    <dgm:cxn modelId="{DD9AB5ED-46C2-453F-9E74-0AD1FEC2214A}" type="presParOf" srcId="{F7EC9CA6-2D26-405D-901C-5BBDE8F45F3E}" destId="{61C08E9F-0817-40F7-AB00-FFF778034839}" srcOrd="0" destOrd="0" presId="urn:microsoft.com/office/officeart/2005/8/layout/orgChart1"/>
    <dgm:cxn modelId="{AAFCF10D-886B-4935-A3B5-379E8A7FCDE2}" type="presParOf" srcId="{F7EC9CA6-2D26-405D-901C-5BBDE8F45F3E}" destId="{1CDC7F4F-3A6C-448E-852B-8F7AC97E5ED6}" srcOrd="1" destOrd="0" presId="urn:microsoft.com/office/officeart/2005/8/layout/orgChart1"/>
    <dgm:cxn modelId="{85A2121E-A838-4EDA-9100-91EC6F26D5EF}" type="presParOf" srcId="{352DE1A1-EEC4-49D5-BAB4-D58EF9974B59}" destId="{480446DD-3E26-4564-B73B-B7FF86F6448C}" srcOrd="1" destOrd="0" presId="urn:microsoft.com/office/officeart/2005/8/layout/orgChart1"/>
    <dgm:cxn modelId="{94947F31-DA74-487A-BA84-FC4D499EC640}" type="presParOf" srcId="{480446DD-3E26-4564-B73B-B7FF86F6448C}" destId="{9E6CA938-2340-4E52-A766-5A9579851020}" srcOrd="0" destOrd="0" presId="urn:microsoft.com/office/officeart/2005/8/layout/orgChart1"/>
    <dgm:cxn modelId="{A3C72DA4-56B5-4065-B013-5F2D2E70F947}" type="presParOf" srcId="{480446DD-3E26-4564-B73B-B7FF86F6448C}" destId="{E0459079-A96D-4B81-B206-3541AA48EE59}" srcOrd="1" destOrd="0" presId="urn:microsoft.com/office/officeart/2005/8/layout/orgChart1"/>
    <dgm:cxn modelId="{B37C4D09-785F-4DF1-B674-E84A444BFC9D}" type="presParOf" srcId="{E0459079-A96D-4B81-B206-3541AA48EE59}" destId="{BAB20286-6313-4D87-9996-111A16BCE51E}" srcOrd="0" destOrd="0" presId="urn:microsoft.com/office/officeart/2005/8/layout/orgChart1"/>
    <dgm:cxn modelId="{C6F72062-087C-4ED5-AD64-2FF7DEEFD6CD}" type="presParOf" srcId="{BAB20286-6313-4D87-9996-111A16BCE51E}" destId="{EABA33C8-92BE-4222-A457-1C1D32793E2D}" srcOrd="0" destOrd="0" presId="urn:microsoft.com/office/officeart/2005/8/layout/orgChart1"/>
    <dgm:cxn modelId="{16D2A029-EC2D-49C0-8798-F0ABE2A3FBBA}" type="presParOf" srcId="{BAB20286-6313-4D87-9996-111A16BCE51E}" destId="{946E6917-3F41-40E7-8011-687F27841091}" srcOrd="1" destOrd="0" presId="urn:microsoft.com/office/officeart/2005/8/layout/orgChart1"/>
    <dgm:cxn modelId="{3FEDAF0D-DF40-471B-88CB-A96F567394A5}" type="presParOf" srcId="{E0459079-A96D-4B81-B206-3541AA48EE59}" destId="{B6841820-37A3-4BF5-B62A-794AE2F5DE99}" srcOrd="1" destOrd="0" presId="urn:microsoft.com/office/officeart/2005/8/layout/orgChart1"/>
    <dgm:cxn modelId="{62AB4353-65FB-466A-B07B-F2477570BAA7}" type="presParOf" srcId="{E0459079-A96D-4B81-B206-3541AA48EE59}" destId="{52DFD25A-C651-4B42-8837-8A1AC905EA5D}" srcOrd="2" destOrd="0" presId="urn:microsoft.com/office/officeart/2005/8/layout/orgChart1"/>
    <dgm:cxn modelId="{907242E7-5540-4617-AE61-DB036A906613}" type="presParOf" srcId="{480446DD-3E26-4564-B73B-B7FF86F6448C}" destId="{E2BF225D-C3E1-4489-95D3-77CE1C5416A1}" srcOrd="2" destOrd="0" presId="urn:microsoft.com/office/officeart/2005/8/layout/orgChart1"/>
    <dgm:cxn modelId="{81622DAD-4E27-4E2E-86A4-92BD60A9C3A4}" type="presParOf" srcId="{480446DD-3E26-4564-B73B-B7FF86F6448C}" destId="{D2869536-1CF4-4717-B71C-F8208AB3F001}" srcOrd="3" destOrd="0" presId="urn:microsoft.com/office/officeart/2005/8/layout/orgChart1"/>
    <dgm:cxn modelId="{B5633D5C-303D-4A4B-B6D3-24D635A3722C}" type="presParOf" srcId="{D2869536-1CF4-4717-B71C-F8208AB3F001}" destId="{D3D0E7DE-D288-4A08-A9B9-23663B95AA1E}" srcOrd="0" destOrd="0" presId="urn:microsoft.com/office/officeart/2005/8/layout/orgChart1"/>
    <dgm:cxn modelId="{6CA146AA-3A3C-4DB6-B9A0-4CB2D50FBA7B}" type="presParOf" srcId="{D3D0E7DE-D288-4A08-A9B9-23663B95AA1E}" destId="{3A5F254D-F646-40A2-9B7E-1A57D369FA77}" srcOrd="0" destOrd="0" presId="urn:microsoft.com/office/officeart/2005/8/layout/orgChart1"/>
    <dgm:cxn modelId="{3549FDD6-85EB-439E-873F-F0662656B920}" type="presParOf" srcId="{D3D0E7DE-D288-4A08-A9B9-23663B95AA1E}" destId="{D3E1508D-4EC4-45CC-9062-6000DB7AC5CC}" srcOrd="1" destOrd="0" presId="urn:microsoft.com/office/officeart/2005/8/layout/orgChart1"/>
    <dgm:cxn modelId="{B563D73B-F62F-4F7B-9559-90BD4CA23990}" type="presParOf" srcId="{D2869536-1CF4-4717-B71C-F8208AB3F001}" destId="{839CA374-7E19-4EED-B27D-F20CD6C4229A}" srcOrd="1" destOrd="0" presId="urn:microsoft.com/office/officeart/2005/8/layout/orgChart1"/>
    <dgm:cxn modelId="{C7231ECB-BE4B-4B4F-9AFF-87778ECB4135}" type="presParOf" srcId="{D2869536-1CF4-4717-B71C-F8208AB3F001}" destId="{DCE7DCCE-30B1-404F-B781-77AB9B3E5B5E}" srcOrd="2" destOrd="0" presId="urn:microsoft.com/office/officeart/2005/8/layout/orgChart1"/>
    <dgm:cxn modelId="{DACA3538-1DC9-4001-A99E-C0F925251F0F}" type="presParOf" srcId="{352DE1A1-EEC4-49D5-BAB4-D58EF9974B59}" destId="{7130BDD4-0CE7-45DC-93BB-335036685C74}" srcOrd="2" destOrd="0" presId="urn:microsoft.com/office/officeart/2005/8/layout/orgChart1"/>
    <dgm:cxn modelId="{F11D7888-EDB8-40BF-80FD-1967F7E77F44}" type="presParOf" srcId="{96FDCFEA-1CDA-4E29-99D7-419EA48B38DD}" destId="{D5A52665-5888-437D-9D2B-299475125C38}" srcOrd="8" destOrd="0" presId="urn:microsoft.com/office/officeart/2005/8/layout/orgChart1"/>
    <dgm:cxn modelId="{8FCA0D6E-DA6C-4B5F-8E85-D20005556EAC}" type="presParOf" srcId="{96FDCFEA-1CDA-4E29-99D7-419EA48B38DD}" destId="{5CC2CAA4-4A28-4A50-A790-2F8443A9A04C}" srcOrd="9" destOrd="0" presId="urn:microsoft.com/office/officeart/2005/8/layout/orgChart1"/>
    <dgm:cxn modelId="{2EDF5793-D444-4FC5-8C00-BAB8533418FA}" type="presParOf" srcId="{5CC2CAA4-4A28-4A50-A790-2F8443A9A04C}" destId="{8C70765B-F954-4D1A-A329-100C72E26643}" srcOrd="0" destOrd="0" presId="urn:microsoft.com/office/officeart/2005/8/layout/orgChart1"/>
    <dgm:cxn modelId="{71B7F02A-CC78-4847-8D99-9F91D3AB2359}" type="presParOf" srcId="{8C70765B-F954-4D1A-A329-100C72E26643}" destId="{400A7933-093D-46D0-A6CB-937B62B9B24A}" srcOrd="0" destOrd="0" presId="urn:microsoft.com/office/officeart/2005/8/layout/orgChart1"/>
    <dgm:cxn modelId="{B93DD5EB-83BC-4271-BE50-FDCCFF105520}" type="presParOf" srcId="{8C70765B-F954-4D1A-A329-100C72E26643}" destId="{6945FD7E-81CD-440C-81E1-50D35D443ED3}" srcOrd="1" destOrd="0" presId="urn:microsoft.com/office/officeart/2005/8/layout/orgChart1"/>
    <dgm:cxn modelId="{80F98304-0167-4076-880B-AC38D70F3706}" type="presParOf" srcId="{5CC2CAA4-4A28-4A50-A790-2F8443A9A04C}" destId="{E259C66B-0DD5-4EE1-9F36-FD0184FD3451}" srcOrd="1" destOrd="0" presId="urn:microsoft.com/office/officeart/2005/8/layout/orgChart1"/>
    <dgm:cxn modelId="{D5285135-AD6B-4C3E-A29A-47ADD56500FB}" type="presParOf" srcId="{5CC2CAA4-4A28-4A50-A790-2F8443A9A04C}" destId="{0A336D14-0328-4821-AB7A-C0C9B1A56A08}" srcOrd="2" destOrd="0" presId="urn:microsoft.com/office/officeart/2005/8/layout/orgChart1"/>
    <dgm:cxn modelId="{1FA059D4-4708-4FCE-B6D2-D22AF2DE48CD}" type="presParOf" srcId="{0A336D14-0328-4821-AB7A-C0C9B1A56A08}" destId="{A4CE0659-1796-48BE-863E-6E54D8985CD0}" srcOrd="0" destOrd="0" presId="urn:microsoft.com/office/officeart/2005/8/layout/orgChart1"/>
    <dgm:cxn modelId="{7402D990-BDB1-4080-8984-5A5CB676EA4A}" type="presParOf" srcId="{0A336D14-0328-4821-AB7A-C0C9B1A56A08}" destId="{39A50063-080D-4E00-8663-DCEB848510C5}" srcOrd="1" destOrd="0" presId="urn:microsoft.com/office/officeart/2005/8/layout/orgChart1"/>
    <dgm:cxn modelId="{21474946-73A0-4A24-B295-2EB898AF6AE7}" type="presParOf" srcId="{39A50063-080D-4E00-8663-DCEB848510C5}" destId="{7BE8A261-5F27-4B42-95E2-DFB59F054AA9}" srcOrd="0" destOrd="0" presId="urn:microsoft.com/office/officeart/2005/8/layout/orgChart1"/>
    <dgm:cxn modelId="{1A76D95F-CA33-40B1-93D4-9148DE64B40B}" type="presParOf" srcId="{7BE8A261-5F27-4B42-95E2-DFB59F054AA9}" destId="{9BA411E5-2E36-4D91-AA15-C437C0E3856A}" srcOrd="0" destOrd="0" presId="urn:microsoft.com/office/officeart/2005/8/layout/orgChart1"/>
    <dgm:cxn modelId="{0B573E3B-2B5C-4CC2-AD9D-7626F998E1B6}" type="presParOf" srcId="{7BE8A261-5F27-4B42-95E2-DFB59F054AA9}" destId="{97D829ED-FBA2-487D-8D7C-909E7EACBC68}" srcOrd="1" destOrd="0" presId="urn:microsoft.com/office/officeart/2005/8/layout/orgChart1"/>
    <dgm:cxn modelId="{C36EFB44-45D8-4B85-B80F-E62240310E69}" type="presParOf" srcId="{39A50063-080D-4E00-8663-DCEB848510C5}" destId="{C0B4880D-B994-4D58-9064-70AC2BF61FA1}" srcOrd="1" destOrd="0" presId="urn:microsoft.com/office/officeart/2005/8/layout/orgChart1"/>
    <dgm:cxn modelId="{90C66A51-E7D9-4985-982D-18352A41E3F2}" type="presParOf" srcId="{39A50063-080D-4E00-8663-DCEB848510C5}" destId="{33AA9098-B932-4C99-A8BA-1394A349BF3C}" srcOrd="2" destOrd="0" presId="urn:microsoft.com/office/officeart/2005/8/layout/orgChart1"/>
    <dgm:cxn modelId="{5A2CD499-9D39-4D12-97E0-2DF6E7E68D88}" type="presParOf" srcId="{0A336D14-0328-4821-AB7A-C0C9B1A56A08}" destId="{2B55E88D-D81F-4F7C-82E8-1D1FE8C72A72}" srcOrd="2" destOrd="0" presId="urn:microsoft.com/office/officeart/2005/8/layout/orgChart1"/>
    <dgm:cxn modelId="{5237EA7F-1CDA-4204-88C9-0F3BD7BF072F}" type="presParOf" srcId="{0A336D14-0328-4821-AB7A-C0C9B1A56A08}" destId="{DCDBA92D-1F0B-4322-84BE-0C9E970BFD1E}" srcOrd="3" destOrd="0" presId="urn:microsoft.com/office/officeart/2005/8/layout/orgChart1"/>
    <dgm:cxn modelId="{7D808C37-49D4-46AB-82E3-25EB6B75701D}" type="presParOf" srcId="{DCDBA92D-1F0B-4322-84BE-0C9E970BFD1E}" destId="{20B88EC8-89A9-41D0-97F3-A137851D01D8}" srcOrd="0" destOrd="0" presId="urn:microsoft.com/office/officeart/2005/8/layout/orgChart1"/>
    <dgm:cxn modelId="{72991711-9542-4169-B742-E80E64702C14}" type="presParOf" srcId="{20B88EC8-89A9-41D0-97F3-A137851D01D8}" destId="{098E18E9-250A-45BA-8BBB-45A546B61864}" srcOrd="0" destOrd="0" presId="urn:microsoft.com/office/officeart/2005/8/layout/orgChart1"/>
    <dgm:cxn modelId="{551FD0F4-D5CF-4B64-9AE8-68EE51CDDB8D}" type="presParOf" srcId="{20B88EC8-89A9-41D0-97F3-A137851D01D8}" destId="{C9AAB792-BB5D-4D6B-AB90-C3D695D21E3B}" srcOrd="1" destOrd="0" presId="urn:microsoft.com/office/officeart/2005/8/layout/orgChart1"/>
    <dgm:cxn modelId="{CCC25C2A-9273-40E5-AA01-BEA97D7B54DF}" type="presParOf" srcId="{DCDBA92D-1F0B-4322-84BE-0C9E970BFD1E}" destId="{D47B53D2-4608-4695-931A-F138DCE09642}" srcOrd="1" destOrd="0" presId="urn:microsoft.com/office/officeart/2005/8/layout/orgChart1"/>
    <dgm:cxn modelId="{1D1E88A4-A577-4A67-895D-2D0099E3B94A}" type="presParOf" srcId="{DCDBA92D-1F0B-4322-84BE-0C9E970BFD1E}" destId="{086302DB-06AC-4C8D-825B-B35788620650}" srcOrd="2" destOrd="0" presId="urn:microsoft.com/office/officeart/2005/8/layout/orgChart1"/>
    <dgm:cxn modelId="{40F63EEB-0F51-447F-ACC0-4F49504A11C9}" type="presParOf" srcId="{0A336D14-0328-4821-AB7A-C0C9B1A56A08}" destId="{9EB3BFA9-32B8-4194-9D4E-9CFD72ED0910}" srcOrd="4" destOrd="0" presId="urn:microsoft.com/office/officeart/2005/8/layout/orgChart1"/>
    <dgm:cxn modelId="{18B33AF3-7310-4DF1-A6F4-02CA93C2D63B}" type="presParOf" srcId="{0A336D14-0328-4821-AB7A-C0C9B1A56A08}" destId="{AAA018B0-EE75-4936-973F-6629B7523456}" srcOrd="5" destOrd="0" presId="urn:microsoft.com/office/officeart/2005/8/layout/orgChart1"/>
    <dgm:cxn modelId="{1768876F-A20D-4B6B-958A-7B26A05363BC}" type="presParOf" srcId="{AAA018B0-EE75-4936-973F-6629B7523456}" destId="{68A671D5-B36C-464A-8822-7FEA8DEE5C6F}" srcOrd="0" destOrd="0" presId="urn:microsoft.com/office/officeart/2005/8/layout/orgChart1"/>
    <dgm:cxn modelId="{0D0ABC18-6E6C-415A-8C7E-9E2CDE76E54C}" type="presParOf" srcId="{68A671D5-B36C-464A-8822-7FEA8DEE5C6F}" destId="{A95E62FA-959E-4D90-8371-45D94B4FE0F6}" srcOrd="0" destOrd="0" presId="urn:microsoft.com/office/officeart/2005/8/layout/orgChart1"/>
    <dgm:cxn modelId="{84D03F0D-1ACF-4BFA-8FFA-473F0A691657}" type="presParOf" srcId="{68A671D5-B36C-464A-8822-7FEA8DEE5C6F}" destId="{118C5C3C-1B5C-4E27-A4D4-FDF7FA254B29}" srcOrd="1" destOrd="0" presId="urn:microsoft.com/office/officeart/2005/8/layout/orgChart1"/>
    <dgm:cxn modelId="{73E0E6F5-A2EA-4056-AAC0-2FAA4E1EDE2E}" type="presParOf" srcId="{AAA018B0-EE75-4936-973F-6629B7523456}" destId="{98F547AD-19DE-4CB2-8DA8-2CEF32ABF5CB}" srcOrd="1" destOrd="0" presId="urn:microsoft.com/office/officeart/2005/8/layout/orgChart1"/>
    <dgm:cxn modelId="{551E57F8-A1E1-4BAD-B6E6-B9D074E83F0B}" type="presParOf" srcId="{AAA018B0-EE75-4936-973F-6629B7523456}" destId="{9868C7A1-FD5C-4C41-B063-36DB270AC38A}" srcOrd="2" destOrd="0" presId="urn:microsoft.com/office/officeart/2005/8/layout/orgChart1"/>
    <dgm:cxn modelId="{E3145F59-A7AB-45E0-BF79-46A3754E52A0}" type="presParOf" srcId="{0A336D14-0328-4821-AB7A-C0C9B1A56A08}" destId="{1F8DF65E-9F32-4107-8F3A-2ABD8272F766}" srcOrd="6" destOrd="0" presId="urn:microsoft.com/office/officeart/2005/8/layout/orgChart1"/>
    <dgm:cxn modelId="{30D0CD19-D723-4518-985B-04FB3B130F66}" type="presParOf" srcId="{0A336D14-0328-4821-AB7A-C0C9B1A56A08}" destId="{A0A2DA07-A28E-42B9-A0AE-8AB2D78029D2}" srcOrd="7" destOrd="0" presId="urn:microsoft.com/office/officeart/2005/8/layout/orgChart1"/>
    <dgm:cxn modelId="{883C5954-3D29-4970-8006-D3ADEEAEF48C}" type="presParOf" srcId="{A0A2DA07-A28E-42B9-A0AE-8AB2D78029D2}" destId="{246D3D93-59E7-49BD-9417-30F8A82B2BF1}" srcOrd="0" destOrd="0" presId="urn:microsoft.com/office/officeart/2005/8/layout/orgChart1"/>
    <dgm:cxn modelId="{88BBB21C-3694-445C-8B94-1322BF9F31EB}" type="presParOf" srcId="{246D3D93-59E7-49BD-9417-30F8A82B2BF1}" destId="{83055129-CDDE-49DD-97AD-4920A5EFA346}" srcOrd="0" destOrd="0" presId="urn:microsoft.com/office/officeart/2005/8/layout/orgChart1"/>
    <dgm:cxn modelId="{5F1B7BA9-0B3E-4ADF-A504-5160EA481E5F}" type="presParOf" srcId="{246D3D93-59E7-49BD-9417-30F8A82B2BF1}" destId="{3A63CF25-CED1-47B4-8B26-0DF65ACD87D0}" srcOrd="1" destOrd="0" presId="urn:microsoft.com/office/officeart/2005/8/layout/orgChart1"/>
    <dgm:cxn modelId="{5D2F458B-618E-4530-8C30-C9D743D0AD15}" type="presParOf" srcId="{A0A2DA07-A28E-42B9-A0AE-8AB2D78029D2}" destId="{8EDEE124-6D88-4219-9226-AFF02920ADA7}" srcOrd="1" destOrd="0" presId="urn:microsoft.com/office/officeart/2005/8/layout/orgChart1"/>
    <dgm:cxn modelId="{F2E51FBF-5D17-4F83-BD11-3830ED748782}" type="presParOf" srcId="{A0A2DA07-A28E-42B9-A0AE-8AB2D78029D2}" destId="{770E5459-61EE-4781-A915-7F5CF3BC66E3}" srcOrd="2" destOrd="0" presId="urn:microsoft.com/office/officeart/2005/8/layout/orgChart1"/>
    <dgm:cxn modelId="{1631CAE2-4D9D-415D-BBDD-531ACFE7A0DB}" type="presParOf" srcId="{2BDD5A7D-0512-4EDD-9DE4-6E9D7628DC6C}" destId="{66B5B0CA-38BA-460B-96EF-B25FDE58C1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DF65E-9F32-4107-8F3A-2ABD8272F766}">
      <dsp:nvSpPr>
        <dsp:cNvPr id="0" name=""/>
        <dsp:cNvSpPr/>
      </dsp:nvSpPr>
      <dsp:spPr>
        <a:xfrm>
          <a:off x="9968538" y="2257619"/>
          <a:ext cx="168874" cy="1881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746"/>
              </a:lnTo>
              <a:lnTo>
                <a:pt x="168874" y="18817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3BFA9-32B8-4194-9D4E-9CFD72ED0910}">
      <dsp:nvSpPr>
        <dsp:cNvPr id="0" name=""/>
        <dsp:cNvSpPr/>
      </dsp:nvSpPr>
      <dsp:spPr>
        <a:xfrm>
          <a:off x="9799664" y="2257619"/>
          <a:ext cx="168874" cy="1881746"/>
        </a:xfrm>
        <a:custGeom>
          <a:avLst/>
          <a:gdLst/>
          <a:ahLst/>
          <a:cxnLst/>
          <a:rect l="0" t="0" r="0" b="0"/>
          <a:pathLst>
            <a:path>
              <a:moveTo>
                <a:pt x="168874" y="0"/>
              </a:moveTo>
              <a:lnTo>
                <a:pt x="168874" y="1881746"/>
              </a:lnTo>
              <a:lnTo>
                <a:pt x="0" y="18817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5E88D-D81F-4F7C-82E8-1D1FE8C72A72}">
      <dsp:nvSpPr>
        <dsp:cNvPr id="0" name=""/>
        <dsp:cNvSpPr/>
      </dsp:nvSpPr>
      <dsp:spPr>
        <a:xfrm>
          <a:off x="9968538" y="2257619"/>
          <a:ext cx="168874" cy="739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2"/>
              </a:lnTo>
              <a:lnTo>
                <a:pt x="168874" y="7398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E0659-1796-48BE-863E-6E54D8985CD0}">
      <dsp:nvSpPr>
        <dsp:cNvPr id="0" name=""/>
        <dsp:cNvSpPr/>
      </dsp:nvSpPr>
      <dsp:spPr>
        <a:xfrm>
          <a:off x="9799664" y="2257619"/>
          <a:ext cx="168874" cy="739832"/>
        </a:xfrm>
        <a:custGeom>
          <a:avLst/>
          <a:gdLst/>
          <a:ahLst/>
          <a:cxnLst/>
          <a:rect l="0" t="0" r="0" b="0"/>
          <a:pathLst>
            <a:path>
              <a:moveTo>
                <a:pt x="168874" y="0"/>
              </a:moveTo>
              <a:lnTo>
                <a:pt x="168874" y="739832"/>
              </a:lnTo>
              <a:lnTo>
                <a:pt x="0" y="7398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52665-5888-437D-9D2B-299475125C38}">
      <dsp:nvSpPr>
        <dsp:cNvPr id="0" name=""/>
        <dsp:cNvSpPr/>
      </dsp:nvSpPr>
      <dsp:spPr>
        <a:xfrm>
          <a:off x="5388817" y="1115704"/>
          <a:ext cx="4579721" cy="337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74"/>
              </a:lnTo>
              <a:lnTo>
                <a:pt x="4579721" y="168874"/>
              </a:lnTo>
              <a:lnTo>
                <a:pt x="4579721" y="337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F225D-C3E1-4489-95D3-77CE1C5416A1}">
      <dsp:nvSpPr>
        <dsp:cNvPr id="0" name=""/>
        <dsp:cNvSpPr/>
      </dsp:nvSpPr>
      <dsp:spPr>
        <a:xfrm>
          <a:off x="6004003" y="2257619"/>
          <a:ext cx="241249" cy="1881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746"/>
              </a:lnTo>
              <a:lnTo>
                <a:pt x="241249" y="18817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CA938-2340-4E52-A766-5A9579851020}">
      <dsp:nvSpPr>
        <dsp:cNvPr id="0" name=""/>
        <dsp:cNvSpPr/>
      </dsp:nvSpPr>
      <dsp:spPr>
        <a:xfrm>
          <a:off x="6004003" y="2257619"/>
          <a:ext cx="241249" cy="739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2"/>
              </a:lnTo>
              <a:lnTo>
                <a:pt x="241249" y="7398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1C13E-5D51-4BA8-840D-6B3E59B12F42}">
      <dsp:nvSpPr>
        <dsp:cNvPr id="0" name=""/>
        <dsp:cNvSpPr/>
      </dsp:nvSpPr>
      <dsp:spPr>
        <a:xfrm>
          <a:off x="5388817" y="1115704"/>
          <a:ext cx="1258518" cy="337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74"/>
              </a:lnTo>
              <a:lnTo>
                <a:pt x="1258518" y="168874"/>
              </a:lnTo>
              <a:lnTo>
                <a:pt x="1258518" y="337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4A74F-DA56-4843-A845-84AB22C4B1BF}">
      <dsp:nvSpPr>
        <dsp:cNvPr id="0" name=""/>
        <dsp:cNvSpPr/>
      </dsp:nvSpPr>
      <dsp:spPr>
        <a:xfrm>
          <a:off x="4701256" y="1115704"/>
          <a:ext cx="687561" cy="337749"/>
        </a:xfrm>
        <a:custGeom>
          <a:avLst/>
          <a:gdLst/>
          <a:ahLst/>
          <a:cxnLst/>
          <a:rect l="0" t="0" r="0" b="0"/>
          <a:pathLst>
            <a:path>
              <a:moveTo>
                <a:pt x="687561" y="0"/>
              </a:moveTo>
              <a:lnTo>
                <a:pt x="687561" y="168874"/>
              </a:lnTo>
              <a:lnTo>
                <a:pt x="0" y="168874"/>
              </a:lnTo>
              <a:lnTo>
                <a:pt x="0" y="337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D887D-76E5-4F9B-8C3C-B3950EEE8699}">
      <dsp:nvSpPr>
        <dsp:cNvPr id="0" name=""/>
        <dsp:cNvSpPr/>
      </dsp:nvSpPr>
      <dsp:spPr>
        <a:xfrm>
          <a:off x="2755176" y="1115704"/>
          <a:ext cx="2633641" cy="337749"/>
        </a:xfrm>
        <a:custGeom>
          <a:avLst/>
          <a:gdLst/>
          <a:ahLst/>
          <a:cxnLst/>
          <a:rect l="0" t="0" r="0" b="0"/>
          <a:pathLst>
            <a:path>
              <a:moveTo>
                <a:pt x="2633641" y="0"/>
              </a:moveTo>
              <a:lnTo>
                <a:pt x="2633641" y="168874"/>
              </a:lnTo>
              <a:lnTo>
                <a:pt x="0" y="168874"/>
              </a:lnTo>
              <a:lnTo>
                <a:pt x="0" y="337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EE684-99DF-4348-A8A5-ADFA5B3123F1}">
      <dsp:nvSpPr>
        <dsp:cNvPr id="0" name=""/>
        <dsp:cNvSpPr/>
      </dsp:nvSpPr>
      <dsp:spPr>
        <a:xfrm>
          <a:off x="809096" y="1115704"/>
          <a:ext cx="4579721" cy="337749"/>
        </a:xfrm>
        <a:custGeom>
          <a:avLst/>
          <a:gdLst/>
          <a:ahLst/>
          <a:cxnLst/>
          <a:rect l="0" t="0" r="0" b="0"/>
          <a:pathLst>
            <a:path>
              <a:moveTo>
                <a:pt x="4579721" y="0"/>
              </a:moveTo>
              <a:lnTo>
                <a:pt x="4579721" y="168874"/>
              </a:lnTo>
              <a:lnTo>
                <a:pt x="0" y="168874"/>
              </a:lnTo>
              <a:lnTo>
                <a:pt x="0" y="337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D671A-1698-4EE5-9DC3-EF857BC8308A}">
      <dsp:nvSpPr>
        <dsp:cNvPr id="0" name=""/>
        <dsp:cNvSpPr/>
      </dsp:nvSpPr>
      <dsp:spPr>
        <a:xfrm>
          <a:off x="4584652" y="311539"/>
          <a:ext cx="1608330" cy="80416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Assisterende </a:t>
          </a:r>
          <a:r>
            <a:rPr lang="nb-NO" sz="1200" kern="1200" dirty="0">
              <a:latin typeface="Calibri"/>
            </a:rPr>
            <a:t>kommunedirektør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Calibri"/>
            </a:rPr>
            <a:t>Heming R Herdlevær</a:t>
          </a:r>
          <a:endParaRPr lang="nb-NO" sz="1200" kern="1200" dirty="0"/>
        </a:p>
      </dsp:txBody>
      <dsp:txXfrm>
        <a:off x="4584652" y="311539"/>
        <a:ext cx="1608330" cy="804165"/>
      </dsp:txXfrm>
    </dsp:sp>
    <dsp:sp modelId="{824F9684-885A-44FC-9A12-0A98DD1D8588}">
      <dsp:nvSpPr>
        <dsp:cNvPr id="0" name=""/>
        <dsp:cNvSpPr/>
      </dsp:nvSpPr>
      <dsp:spPr>
        <a:xfrm>
          <a:off x="4930" y="1453453"/>
          <a:ext cx="1608330" cy="804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Calibri"/>
            </a:rPr>
            <a:t>Enhet for </a:t>
          </a:r>
          <a:br>
            <a:rPr lang="nb-NO" sz="1200" kern="1200" dirty="0">
              <a:latin typeface="Calibri"/>
            </a:rPr>
          </a:br>
          <a:r>
            <a:rPr lang="nb-NO" sz="1200" kern="1200" dirty="0">
              <a:latin typeface="Calibri"/>
            </a:rPr>
            <a:t>samfunn</a:t>
          </a:r>
          <a:r>
            <a:rPr lang="nb-NO" sz="1200" kern="1200" dirty="0"/>
            <a:t> og næring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Harriet Slaaen</a:t>
          </a:r>
        </a:p>
      </dsp:txBody>
      <dsp:txXfrm>
        <a:off x="4930" y="1453453"/>
        <a:ext cx="1608330" cy="804165"/>
      </dsp:txXfrm>
    </dsp:sp>
    <dsp:sp modelId="{C8C8CE99-8471-4FBC-92B2-85177909DFEF}">
      <dsp:nvSpPr>
        <dsp:cNvPr id="0" name=""/>
        <dsp:cNvSpPr/>
      </dsp:nvSpPr>
      <dsp:spPr>
        <a:xfrm>
          <a:off x="1951010" y="1453453"/>
          <a:ext cx="1608330" cy="804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Calibri"/>
            </a:rPr>
            <a:t>Enhet for </a:t>
          </a:r>
          <a:br>
            <a:rPr lang="nb-NO" sz="1200" kern="1200" dirty="0">
              <a:latin typeface="Calibri"/>
            </a:rPr>
          </a:br>
          <a:r>
            <a:rPr lang="nb-NO" sz="1200" kern="1200" dirty="0">
              <a:latin typeface="Calibri"/>
            </a:rPr>
            <a:t>klima </a:t>
          </a:r>
          <a:r>
            <a:rPr lang="nb-NO" sz="1200" kern="1200" dirty="0"/>
            <a:t>og miljø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Bente Elsrud Anfinnsen</a:t>
          </a:r>
        </a:p>
      </dsp:txBody>
      <dsp:txXfrm>
        <a:off x="1951010" y="1453453"/>
        <a:ext cx="1608330" cy="804165"/>
      </dsp:txXfrm>
    </dsp:sp>
    <dsp:sp modelId="{D6F516F1-76C4-46B2-A95A-8C942FA19A95}">
      <dsp:nvSpPr>
        <dsp:cNvPr id="0" name=""/>
        <dsp:cNvSpPr/>
      </dsp:nvSpPr>
      <dsp:spPr>
        <a:xfrm>
          <a:off x="3897090" y="1453453"/>
          <a:ext cx="1608330" cy="804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Calibri"/>
            </a:rPr>
            <a:t>Enhet for </a:t>
          </a:r>
          <a:br>
            <a:rPr lang="nb-NO" sz="1200" kern="1200" dirty="0">
              <a:latin typeface="Calibri"/>
            </a:rPr>
          </a:br>
          <a:r>
            <a:rPr lang="nb-NO" sz="1200" kern="1200" dirty="0">
              <a:latin typeface="Calibri"/>
            </a:rPr>
            <a:t>digitalisering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Calibri"/>
            </a:rPr>
            <a:t>Tor Eid</a:t>
          </a:r>
          <a:endParaRPr lang="nb-NO" sz="1200" kern="1200" dirty="0"/>
        </a:p>
      </dsp:txBody>
      <dsp:txXfrm>
        <a:off x="3897090" y="1453453"/>
        <a:ext cx="1608330" cy="804165"/>
      </dsp:txXfrm>
    </dsp:sp>
    <dsp:sp modelId="{61C08E9F-0817-40F7-AB00-FFF778034839}">
      <dsp:nvSpPr>
        <dsp:cNvPr id="0" name=""/>
        <dsp:cNvSpPr/>
      </dsp:nvSpPr>
      <dsp:spPr>
        <a:xfrm>
          <a:off x="5843170" y="1453453"/>
          <a:ext cx="1608330" cy="804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IT-enheten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Torkjell Dahl</a:t>
          </a:r>
        </a:p>
      </dsp:txBody>
      <dsp:txXfrm>
        <a:off x="5843170" y="1453453"/>
        <a:ext cx="1608330" cy="804165"/>
      </dsp:txXfrm>
    </dsp:sp>
    <dsp:sp modelId="{EABA33C8-92BE-4222-A457-1C1D32793E2D}">
      <dsp:nvSpPr>
        <dsp:cNvPr id="0" name=""/>
        <dsp:cNvSpPr/>
      </dsp:nvSpPr>
      <dsp:spPr>
        <a:xfrm>
          <a:off x="6245253" y="2595368"/>
          <a:ext cx="1608330" cy="804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Service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Kjetil Nystrand</a:t>
          </a:r>
        </a:p>
      </dsp:txBody>
      <dsp:txXfrm>
        <a:off x="6245253" y="2595368"/>
        <a:ext cx="1608330" cy="804165"/>
      </dsp:txXfrm>
    </dsp:sp>
    <dsp:sp modelId="{3A5F254D-F646-40A2-9B7E-1A57D369FA77}">
      <dsp:nvSpPr>
        <dsp:cNvPr id="0" name=""/>
        <dsp:cNvSpPr/>
      </dsp:nvSpPr>
      <dsp:spPr>
        <a:xfrm>
          <a:off x="6245253" y="3737283"/>
          <a:ext cx="1608330" cy="804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Drift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Henning Sveen</a:t>
          </a:r>
        </a:p>
      </dsp:txBody>
      <dsp:txXfrm>
        <a:off x="6245253" y="3737283"/>
        <a:ext cx="1608330" cy="804165"/>
      </dsp:txXfrm>
    </dsp:sp>
    <dsp:sp modelId="{400A7933-093D-46D0-A6CB-937B62B9B24A}">
      <dsp:nvSpPr>
        <dsp:cNvPr id="0" name=""/>
        <dsp:cNvSpPr/>
      </dsp:nvSpPr>
      <dsp:spPr>
        <a:xfrm>
          <a:off x="9164373" y="1453453"/>
          <a:ext cx="1608330" cy="804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Calibri"/>
            </a:rPr>
            <a:t>Enhet for arealforvaltning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Fridtjof Denneche</a:t>
          </a:r>
        </a:p>
      </dsp:txBody>
      <dsp:txXfrm>
        <a:off x="9164373" y="1453453"/>
        <a:ext cx="1608330" cy="804165"/>
      </dsp:txXfrm>
    </dsp:sp>
    <dsp:sp modelId="{9BA411E5-2E36-4D91-AA15-C437C0E3856A}">
      <dsp:nvSpPr>
        <dsp:cNvPr id="0" name=""/>
        <dsp:cNvSpPr/>
      </dsp:nvSpPr>
      <dsp:spPr>
        <a:xfrm>
          <a:off x="8191333" y="2595368"/>
          <a:ext cx="1608330" cy="804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Byggesak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Arne Lange Hellum</a:t>
          </a:r>
        </a:p>
      </dsp:txBody>
      <dsp:txXfrm>
        <a:off x="8191333" y="2595368"/>
        <a:ext cx="1608330" cy="804165"/>
      </dsp:txXfrm>
    </dsp:sp>
    <dsp:sp modelId="{098E18E9-250A-45BA-8BBB-45A546B61864}">
      <dsp:nvSpPr>
        <dsp:cNvPr id="0" name=""/>
        <dsp:cNvSpPr/>
      </dsp:nvSpPr>
      <dsp:spPr>
        <a:xfrm>
          <a:off x="10137413" y="2595368"/>
          <a:ext cx="1608330" cy="804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Geodata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Marit Krokmogen</a:t>
          </a:r>
        </a:p>
      </dsp:txBody>
      <dsp:txXfrm>
        <a:off x="10137413" y="2595368"/>
        <a:ext cx="1608330" cy="804165"/>
      </dsp:txXfrm>
    </dsp:sp>
    <dsp:sp modelId="{A95E62FA-959E-4D90-8371-45D94B4FE0F6}">
      <dsp:nvSpPr>
        <dsp:cNvPr id="0" name=""/>
        <dsp:cNvSpPr/>
      </dsp:nvSpPr>
      <dsp:spPr>
        <a:xfrm>
          <a:off x="8191333" y="3737283"/>
          <a:ext cx="1608330" cy="804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Landbruk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Lisa Grenlund Langebro</a:t>
          </a:r>
        </a:p>
      </dsp:txBody>
      <dsp:txXfrm>
        <a:off x="8191333" y="3737283"/>
        <a:ext cx="1608330" cy="804165"/>
      </dsp:txXfrm>
    </dsp:sp>
    <dsp:sp modelId="{83055129-CDDE-49DD-97AD-4920A5EFA346}">
      <dsp:nvSpPr>
        <dsp:cNvPr id="0" name=""/>
        <dsp:cNvSpPr/>
      </dsp:nvSpPr>
      <dsp:spPr>
        <a:xfrm>
          <a:off x="10137413" y="3737283"/>
          <a:ext cx="1608330" cy="804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Regulering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Nilam Ilyas</a:t>
          </a:r>
        </a:p>
      </dsp:txBody>
      <dsp:txXfrm>
        <a:off x="10137413" y="3737283"/>
        <a:ext cx="1608330" cy="804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690BCC1-7175-5346-97CC-45D2877EF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EF48F-A46E-9742-AF8C-6113BBCCC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B090-25BE-0B40-B79B-A6D1DEB9392D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EB65C7-AABF-F345-9E45-689B3249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4D6E0D-1791-2F4E-91EA-389511740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E1A5-37C9-2142-A6E0-55B119006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3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4CAC-F64E-4478-98AF-F7800E285767}" type="datetimeFigureOut">
              <a:rPr lang="nb-NO" smtClean="0"/>
              <a:t>29.01.2024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D6FD-2EA5-4FFF-B07F-6F40256852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bidrar til å gjøre Ringerike kommune til et godt sted å leve, bo og arbeide, for dagens og fremtidens generasjoner.</a:t>
            </a:r>
          </a:p>
          <a:p>
            <a:r>
              <a:rPr lang="nb-NO" dirty="0"/>
              <a:t>Vi skal legge til rette for at Ringerike kommune oppnår sine målsettinger, vedtatt i kommuneplan.</a:t>
            </a:r>
          </a:p>
          <a:p>
            <a:endParaRPr lang="nb-NO" dirty="0"/>
          </a:p>
          <a:p>
            <a:r>
              <a:rPr lang="nb-NO" dirty="0"/>
              <a:t>Plan og bygningsloven</a:t>
            </a:r>
          </a:p>
          <a:p>
            <a:r>
              <a:rPr lang="nb-NO" dirty="0"/>
              <a:t>Forurensningsloven</a:t>
            </a:r>
          </a:p>
          <a:p>
            <a:r>
              <a:rPr lang="nb-NO" dirty="0"/>
              <a:t>Matrikkelloven</a:t>
            </a:r>
          </a:p>
          <a:p>
            <a:r>
              <a:rPr lang="nb-NO" dirty="0" err="1"/>
              <a:t>Markaloven</a:t>
            </a:r>
            <a:endParaRPr lang="nb-NO" dirty="0"/>
          </a:p>
          <a:p>
            <a:r>
              <a:rPr lang="nb-NO" dirty="0"/>
              <a:t>Motorferdselloven</a:t>
            </a:r>
          </a:p>
          <a:p>
            <a:r>
              <a:rPr lang="nb-NO" dirty="0"/>
              <a:t>Naturmangfoldloven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61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cs typeface="Calibri"/>
              </a:rPr>
              <a:t>Ringerike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stort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antall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ulike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fagsystemer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administrative </a:t>
            </a:r>
            <a:r>
              <a:rPr lang="en-US" dirty="0" err="1">
                <a:cs typeface="Calibri"/>
              </a:rPr>
              <a:t>verktøy</a:t>
            </a:r>
            <a:r>
              <a:rPr lang="en-US" dirty="0">
                <a:cs typeface="Calibri"/>
              </a:rPr>
              <a:t>.  Er </a:t>
            </a:r>
            <a:r>
              <a:rPr lang="en-US" dirty="0" err="1">
                <a:cs typeface="Calibri"/>
              </a:rPr>
              <a:t>anskaffet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gjennom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årrekke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uten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større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koordinering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eller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styring</a:t>
            </a:r>
            <a:r>
              <a:rPr lang="en-US" dirty="0">
                <a:cs typeface="Calibri"/>
              </a:rPr>
              <a:t>.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Det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medført</a:t>
            </a:r>
            <a:r>
              <a:rPr lang="en-US" dirty="0">
                <a:cs typeface="Calibri"/>
              </a:rPr>
              <a:t>  "</a:t>
            </a:r>
            <a:r>
              <a:rPr lang="en-US" dirty="0" err="1">
                <a:cs typeface="Calibri"/>
              </a:rPr>
              <a:t>teknisk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gjeld</a:t>
            </a:r>
            <a:r>
              <a:rPr lang="en-US" dirty="0">
                <a:cs typeface="Calibri"/>
              </a:rPr>
              <a:t>". Eldre </a:t>
            </a:r>
            <a:r>
              <a:rPr lang="en-US" dirty="0" err="1">
                <a:cs typeface="Calibri"/>
              </a:rPr>
              <a:t>systemer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liten</a:t>
            </a:r>
            <a:r>
              <a:rPr lang="en-US" dirty="0">
                <a:cs typeface="Calibri"/>
              </a:rPr>
              <a:t> grad </a:t>
            </a:r>
            <a:r>
              <a:rPr lang="en-US" dirty="0" err="1">
                <a:cs typeface="Calibri"/>
              </a:rPr>
              <a:t>henger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sammen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hverandre</a:t>
            </a:r>
            <a:r>
              <a:rPr lang="en-US" dirty="0"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Calibri"/>
              </a:rPr>
              <a:t>Vanskeliggjør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gode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selvbetjeningstjenester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våre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innbyggere</a:t>
            </a:r>
            <a:r>
              <a:rPr lang="en-US" dirty="0">
                <a:cs typeface="Calibri"/>
              </a:rPr>
              <a:t>.  </a:t>
            </a:r>
            <a:r>
              <a:rPr lang="en-US" dirty="0" err="1">
                <a:cs typeface="Calibri"/>
              </a:rPr>
              <a:t>Modernisering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for å </a:t>
            </a:r>
            <a:r>
              <a:rPr lang="en-US" dirty="0" err="1">
                <a:cs typeface="Calibri"/>
              </a:rPr>
              <a:t>gi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publikum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bedre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løsninger</a:t>
            </a:r>
            <a:r>
              <a:rPr lang="en-US" dirty="0">
                <a:cs typeface="Calibri"/>
              </a:rPr>
              <a:t>. 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Rådgivere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går</a:t>
            </a:r>
            <a:r>
              <a:rPr lang="en-US" dirty="0">
                <a:cs typeface="Calibri"/>
              </a:rPr>
              <a:t> inn </a:t>
            </a:r>
            <a:r>
              <a:rPr lang="en-US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prosjektledere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eller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prosjektdeltakere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bidrar</a:t>
            </a:r>
            <a:r>
              <a:rPr lang="en-US" dirty="0">
                <a:cs typeface="Calibri"/>
              </a:rPr>
              <a:t> </a:t>
            </a:r>
          </a:p>
          <a:p>
            <a:pPr lvl="1" indent="-285750">
              <a:buFont typeface="Courier New"/>
              <a:buChar char="o"/>
            </a:pPr>
            <a:r>
              <a:rPr lang="en-US" dirty="0" err="1">
                <a:cs typeface="Calibri"/>
              </a:rPr>
              <a:t>Sikrer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helhetlig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utvikling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sammenehengende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løsninger</a:t>
            </a:r>
            <a:endParaRPr lang="en-US" dirty="0">
              <a:cs typeface="Calibri"/>
            </a:endParaRPr>
          </a:p>
          <a:p>
            <a:pPr lvl="1" indent="-285750">
              <a:buFont typeface="Courier New"/>
              <a:buChar char="o"/>
            </a:pPr>
            <a:r>
              <a:rPr lang="en-US" dirty="0" err="1">
                <a:cs typeface="Calibri"/>
              </a:rPr>
              <a:t>Sikrer</a:t>
            </a:r>
            <a:r>
              <a:rPr lang="en-US" dirty="0">
                <a:cs typeface="Calibri"/>
              </a:rPr>
              <a:t> at vi </a:t>
            </a:r>
            <a:r>
              <a:rPr lang="en-US" dirty="0" err="1">
                <a:cs typeface="Calibri"/>
              </a:rPr>
              <a:t>gjør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riktige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prioriteringer</a:t>
            </a:r>
            <a:endParaRPr lang="en-US" dirty="0">
              <a:cs typeface="Calibri"/>
            </a:endParaRPr>
          </a:p>
          <a:p>
            <a:pPr lvl="1" indent="-285750">
              <a:buFont typeface="Courier New"/>
              <a:buChar char="o"/>
            </a:pPr>
            <a:r>
              <a:rPr lang="en-US" dirty="0" err="1">
                <a:cs typeface="Calibri"/>
              </a:rPr>
              <a:t>Bidrar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økt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gjennomføringsevne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gevinstrealisering</a:t>
            </a:r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9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BB30D-F22A-7770-2D24-90933B6B9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83A14E4-4D85-4BBC-0041-3A3903AF0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23D70D2-638F-A4A3-C2B5-E89496CCC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D2E106E-AC63-0B3A-5445-8139B40E0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31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299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2835906"/>
            <a:ext cx="12192000" cy="4022095"/>
            <a:chOff x="0" y="2835905"/>
            <a:chExt cx="9144000" cy="4022095"/>
          </a:xfrm>
        </p:grpSpPr>
        <p:sp>
          <p:nvSpPr>
            <p:cNvPr id="13" name="Rettvinklet trekant 12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4812188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Rettvinklet trekant 14"/>
            <p:cNvSpPr/>
            <p:nvPr/>
          </p:nvSpPr>
          <p:spPr>
            <a:xfrm>
              <a:off x="0" y="3778879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Rettvinklet trekant 15"/>
            <p:cNvSpPr/>
            <p:nvPr userDrawn="1"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5079128"/>
            <a:ext cx="10363200" cy="566758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Hva handler presentasjonen om?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788855"/>
            <a:ext cx="85344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Hvem holder presentasjonen?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1338" y="5701075"/>
            <a:ext cx="91491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16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4432109" y="2519916"/>
            <a:ext cx="3457400" cy="106485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5351637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2" name="Bilde 11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1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8" name="Bilde 7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3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4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230923"/>
            <a:ext cx="538691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018715"/>
            <a:ext cx="5386917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230923"/>
            <a:ext cx="5389033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018715"/>
            <a:ext cx="5389033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1" name="Bilde 10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7" name="Rett linje 6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1160585"/>
            <a:ext cx="4011084" cy="7174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160585"/>
            <a:ext cx="6815667" cy="4965578"/>
          </a:xfrm>
        </p:spPr>
        <p:txBody>
          <a:bodyPr>
            <a:normAutofit/>
          </a:bodyPr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976511"/>
            <a:ext cx="4011084" cy="41496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2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942535"/>
            <a:ext cx="7315200" cy="378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3006" y="1323679"/>
            <a:ext cx="1175111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EFD4D5F-88EA-EAF2-C59F-9F4C846A98F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63500" y="6642100"/>
            <a:ext cx="9477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Internt dokument</a:t>
            </a:r>
          </a:p>
        </p:txBody>
      </p:sp>
    </p:spTree>
    <p:extLst>
      <p:ext uri="{BB962C8B-B14F-4D97-AF65-F5344CB8AC3E}">
        <p14:creationId xmlns:p14="http://schemas.microsoft.com/office/powerpoint/2010/main" val="29857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900" b="1" kern="1200">
          <a:solidFill>
            <a:srgbClr val="01B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04E202-CC93-4354-986D-833D29A39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Sektorpresentasjon Teknisk, kultur og idrett (TKI) </a:t>
            </a:r>
            <a:br>
              <a:rPr lang="nb-NO" dirty="0"/>
            </a:br>
            <a:r>
              <a:rPr lang="nb-NO" dirty="0"/>
              <a:t>og Strategi og utvikling (SU)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B6F0DB-0778-4B9C-A9CC-C48A800070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653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A3EA45-CCA7-1549-0967-E2D4607A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/>
                <a:cs typeface="Arial"/>
              </a:rPr>
              <a:t>Enhet for arealforvaltning</a:t>
            </a: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34131D1-2EE2-34C7-9D4C-07DBA53C4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nb-NO" sz="3000" i="1">
                <a:latin typeface="Arial"/>
                <a:cs typeface="Arial"/>
              </a:rPr>
              <a:t>Arealforvaltning er myndighet innen all bruk av eiendom</a:t>
            </a:r>
          </a:p>
          <a:p>
            <a:r>
              <a:rPr lang="nb-NO" sz="3000" dirty="0">
                <a:latin typeface="Arial"/>
                <a:cs typeface="Arial"/>
              </a:rPr>
              <a:t>Byggesak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600">
                <a:latin typeface="Arial"/>
                <a:cs typeface="Arial"/>
              </a:rPr>
              <a:t>13 ansatte</a:t>
            </a:r>
            <a:endParaRPr lang="nb-NO" sz="2600" dirty="0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600" dirty="0">
                <a:latin typeface="Arial"/>
                <a:cs typeface="Arial"/>
              </a:rPr>
              <a:t>Saksbehandling</a:t>
            </a:r>
            <a:r>
              <a:rPr lang="nb-NO" sz="2600">
                <a:latin typeface="Arial"/>
                <a:cs typeface="Arial"/>
              </a:rPr>
              <a:t> av bygge- og delesaker, utslippssaker</a:t>
            </a:r>
          </a:p>
          <a:p>
            <a:r>
              <a:rPr lang="nb-NO" sz="3000">
                <a:latin typeface="Arial"/>
                <a:cs typeface="Arial"/>
              </a:rPr>
              <a:t>Geodata</a:t>
            </a:r>
            <a:endParaRPr lang="nb-NO" sz="3000"/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600">
                <a:latin typeface="Arial"/>
                <a:cs typeface="Arial"/>
              </a:rPr>
              <a:t>7 ansatte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600" dirty="0">
                <a:latin typeface="Arial"/>
                <a:cs typeface="Arial"/>
              </a:rPr>
              <a:t>Oppmåling, adresseforvaltning, salg av eiendomsinformasjon, eiendomsskatt, kart</a:t>
            </a:r>
          </a:p>
          <a:p>
            <a:r>
              <a:rPr lang="nb-NO" sz="3000" dirty="0">
                <a:latin typeface="Arial"/>
                <a:cs typeface="Arial"/>
              </a:rPr>
              <a:t>Regulering</a:t>
            </a:r>
            <a:endParaRPr lang="nb-NO" sz="3000"/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600">
                <a:latin typeface="Arial"/>
                <a:cs typeface="Arial"/>
              </a:rPr>
              <a:t>11 ansatte</a:t>
            </a:r>
            <a:endParaRPr lang="nb-NO" sz="2600" dirty="0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600">
                <a:latin typeface="Arial"/>
                <a:cs typeface="Arial"/>
              </a:rPr>
              <a:t>Behandling av private og offentlige planforslag</a:t>
            </a:r>
            <a:endParaRPr lang="nb-NO" sz="2600" dirty="0">
              <a:latin typeface="Arial"/>
              <a:cs typeface="Arial"/>
            </a:endParaRPr>
          </a:p>
          <a:p>
            <a:r>
              <a:rPr lang="nb-NO" sz="3000" dirty="0">
                <a:latin typeface="Arial"/>
                <a:cs typeface="Arial"/>
              </a:rPr>
              <a:t>Landbrukskontoret for Ringerike og Hole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600">
                <a:latin typeface="Arial"/>
                <a:cs typeface="Arial"/>
              </a:rPr>
              <a:t>7 ansatte</a:t>
            </a:r>
            <a:endParaRPr lang="nb-NO" sz="26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2600">
                <a:latin typeface="Arial"/>
                <a:cs typeface="Arial"/>
              </a:rPr>
              <a:t>Jord- og skogbruk, tilskuddsforvaltning, viltforvaltning, naturmangfold</a:t>
            </a:r>
            <a:endParaRPr lang="nb-NO" sz="2600" dirty="0"/>
          </a:p>
          <a:p>
            <a:pPr lvl="1">
              <a:buFont typeface="Courier New" panose="020B0604020202020204" pitchFamily="34" charset="0"/>
              <a:buChar char="o"/>
            </a:pP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346497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7CF83B1-A525-42F4-B1BC-6335D7DCE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395686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96333D7-8AC8-4BB3-AE5C-878110BD8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Strategi og utvikling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0065AB7D-7766-4291-9088-2CA7F67585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1800" dirty="0"/>
              <a:t>Heming R Herdlevær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108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F1427A2-6A43-469F-84B1-5D487A75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Strategi og utvikling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12B9108-9FE5-4074-A612-73ACBC96D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52026"/>
            <a:ext cx="5384800" cy="50344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SU skal initiere, utarbeide og følge opp det strategiske utviklingsarbeidet i kommunen. Dette innebærer ansvar for overordnet areal- og samfunnsplanlegging, bærekraftig vekst og utvikling, næringsutvikling, digital transformasjon og innovasjon. Sektoren jobber på tvers av alle øvrige sektorer. 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Sektoren har ansvar for drift av kommunens digitale infrastruktur og for myndighetsoppgaver innen plan- og byggesaksbehandling, landbruk, miljø, matrikkel, geodata mv. innen sektorens ansvarsområde.   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Strategi og utvikling har ansvar for å sikre at kommunens ansatte og innbyggere har tilgjengelige, brukervennlige og sikre digitale tjenester.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C6BF258-14E9-465E-A16F-987893C40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252026"/>
            <a:ext cx="5384800" cy="3412901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004AA8C-C948-4AFA-B354-11E94C8305DC}"/>
              </a:ext>
            </a:extLst>
          </p:cNvPr>
          <p:cNvSpPr txBox="1"/>
          <p:nvPr/>
        </p:nvSpPr>
        <p:spPr>
          <a:xfrm>
            <a:off x="8439150" y="4867275"/>
            <a:ext cx="160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59 årsverk</a:t>
            </a:r>
          </a:p>
          <a:p>
            <a:r>
              <a:rPr lang="nb-NO" dirty="0"/>
              <a:t>71 ansatte</a:t>
            </a:r>
          </a:p>
        </p:txBody>
      </p:sp>
    </p:spTree>
    <p:extLst>
      <p:ext uri="{BB962C8B-B14F-4D97-AF65-F5344CB8AC3E}">
        <p14:creationId xmlns:p14="http://schemas.microsoft.com/office/powerpoint/2010/main" val="12507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194F88-0FF7-4F0C-95D6-5642A83F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Strategi og utvikling – vårt samfunnsoppdrag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BE851C3-CFFB-444F-BAD0-D57802BDC5ED}"/>
              </a:ext>
            </a:extLst>
          </p:cNvPr>
          <p:cNvSpPr/>
          <p:nvPr/>
        </p:nvSpPr>
        <p:spPr>
          <a:xfrm>
            <a:off x="492815" y="1272208"/>
            <a:ext cx="11092070" cy="491390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41B0F4F-1FC0-49FB-B19C-346012646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780" y="4539916"/>
            <a:ext cx="2446123" cy="1375420"/>
          </a:xfrm>
          <a:prstGeom prst="rect">
            <a:avLst/>
          </a:prstGeom>
        </p:spPr>
      </p:pic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D490FD0C-9B5C-4C28-A55D-75AD2B22F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50645" y="2542890"/>
            <a:ext cx="9376410" cy="17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86E1A7A-C061-4BFA-BBE1-85C5F274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Strategi og utvikling</a:t>
            </a:r>
          </a:p>
        </p:txBody>
      </p:sp>
      <p:graphicFrame>
        <p:nvGraphicFramePr>
          <p:cNvPr id="7" name="Plassholder for innhold 3">
            <a:extLst>
              <a:ext uri="{FF2B5EF4-FFF2-40B4-BE49-F238E27FC236}">
                <a16:creationId xmlns:a16="http://schemas.microsoft.com/office/drawing/2014/main" id="{36AA2985-95B7-499D-8CFA-95C56F23F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861072"/>
              </p:ext>
            </p:extLst>
          </p:nvPr>
        </p:nvGraphicFramePr>
        <p:xfrm>
          <a:off x="163513" y="1323975"/>
          <a:ext cx="11750675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71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F01590-5278-92D2-28D5-902BB0CD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/>
                <a:cs typeface="Arial"/>
              </a:rPr>
              <a:t>Enhet for digitalisering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CB5841-A0F6-C1E7-CD81-EBA402CD3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nb-NO" i="1" dirty="0">
                <a:latin typeface="Arial"/>
                <a:cs typeface="Arial"/>
              </a:rPr>
              <a:t>Digitalisering handler om fornying, forbedring og forenkling. </a:t>
            </a:r>
            <a:br>
              <a:rPr lang="nb-NO" i="1" dirty="0">
                <a:latin typeface="Arial"/>
                <a:cs typeface="Arial"/>
              </a:rPr>
            </a:br>
            <a:r>
              <a:rPr lang="nb-NO" i="1" dirty="0">
                <a:latin typeface="Arial"/>
                <a:cs typeface="Arial"/>
              </a:rPr>
              <a:t>Kommunen skal tilby innovative, sammenhengende, sikre og effektive digitale løsninger til innbyggere og ansatte </a:t>
            </a:r>
            <a:endParaRPr lang="nb-NO" i="1" dirty="0"/>
          </a:p>
          <a:p>
            <a:endParaRPr lang="nb-NO" dirty="0">
              <a:latin typeface="Arial"/>
              <a:cs typeface="Arial"/>
            </a:endParaRPr>
          </a:p>
          <a:p>
            <a:r>
              <a:rPr lang="nb-NO" dirty="0">
                <a:latin typeface="Arial"/>
                <a:cs typeface="Arial"/>
              </a:rPr>
              <a:t>Enheten består av 4 rådgivere og digitaliseringssjef  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Jobber i grenselandet mellom teknologi og organisasjon, og bidrar til digital transformasjon, innovasjonsprosesser og tjenesteutvikling</a:t>
            </a:r>
            <a:endParaRPr lang="nb-NO"/>
          </a:p>
          <a:p>
            <a:r>
              <a:rPr lang="nb-NO" dirty="0">
                <a:latin typeface="Arial"/>
                <a:cs typeface="Arial"/>
              </a:rPr>
              <a:t>Felles metodikk for prosjekt- og porteføljestyring sikrer gode utredninger og beslutninger, og bidrar til at vi kan utnytte kommunens ressurser best mulig  </a:t>
            </a:r>
          </a:p>
          <a:p>
            <a:r>
              <a:rPr lang="nb-NO" dirty="0">
                <a:latin typeface="Arial"/>
                <a:cs typeface="Arial"/>
              </a:rPr>
              <a:t>Deltar i nasjonale og regionale digitaliseringssamarbeid for å lære av andre og jobbe for utvikling av felles løsninger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21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88B83-2EB0-4B4A-5DF1-110C80EDD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13B8CA-0376-CC4F-D843-7849371C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/>
                <a:cs typeface="Arial"/>
              </a:rPr>
              <a:t>IT-enheten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1C91A0-3D13-6ECE-8849-61B42BFB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nb-NO" i="1" dirty="0">
                <a:latin typeface="Arial"/>
                <a:cs typeface="Arial"/>
              </a:rPr>
              <a:t>IT-enheten sørger for digitale plattformer som er nødvendige </a:t>
            </a:r>
            <a:br>
              <a:rPr lang="nb-NO" i="1" dirty="0">
                <a:latin typeface="Arial"/>
                <a:cs typeface="Arial"/>
              </a:rPr>
            </a:br>
            <a:r>
              <a:rPr lang="nb-NO" i="1" dirty="0">
                <a:latin typeface="Arial"/>
                <a:cs typeface="Arial"/>
              </a:rPr>
              <a:t>for å kunne levere kommunens tjenester </a:t>
            </a:r>
            <a:endParaRPr lang="nb-NO" i="1" dirty="0"/>
          </a:p>
          <a:p>
            <a:endParaRPr lang="nb-NO" dirty="0">
              <a:latin typeface="Arial"/>
              <a:cs typeface="Arial"/>
            </a:endParaRPr>
          </a:p>
          <a:p>
            <a:r>
              <a:rPr lang="nb-NO" dirty="0">
                <a:latin typeface="Arial"/>
                <a:cs typeface="Arial"/>
              </a:rPr>
              <a:t>Identitetstjenester (sikker autentisering / pålogging) for ansatte, elever, m.fl. </a:t>
            </a:r>
          </a:p>
          <a:p>
            <a:r>
              <a:rPr lang="nb-NO" dirty="0">
                <a:latin typeface="Arial"/>
                <a:cs typeface="Arial"/>
              </a:rPr>
              <a:t>Service og brukerstøtte til kommunens ansatte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Drift av kommunens digitale infrastruktur, slik som klienter (PCer, telefoner og nettbrett), servere, nettverk og kommunikasjon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Drift av kommunens digitale løsninger, slik som fagsystemer, administrative systemer,  skytjenester, m.fl.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Cybersikkerhet, overvåking, viruskontroll, mm</a:t>
            </a:r>
            <a:endParaRPr lang="nb-NO" dirty="0"/>
          </a:p>
          <a:p>
            <a:endParaRPr lang="nb-NO" dirty="0">
              <a:latin typeface="Arial"/>
              <a:cs typeface="Arial"/>
            </a:endParaRP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339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C95F6F-13C2-658C-3F82-F5177641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Enhet for samfunn og næring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E203E6-D63A-3A2F-4AC5-0B479F544C54}"/>
              </a:ext>
            </a:extLst>
          </p:cNvPr>
          <p:cNvSpPr>
            <a:spLocks/>
          </p:cNvSpPr>
          <p:nvPr/>
        </p:nvSpPr>
        <p:spPr>
          <a:xfrm>
            <a:off x="364677" y="1323679"/>
            <a:ext cx="11347770" cy="468599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38912">
              <a:spcAft>
                <a:spcPts val="600"/>
              </a:spcAft>
            </a:pPr>
            <a:r>
              <a:rPr lang="nb-NO" sz="2688" i="1" kern="1200" dirty="0">
                <a:solidFill>
                  <a:srgbClr val="4A4A4A"/>
                </a:solidFill>
                <a:latin typeface="Roboto" panose="02000000000000000000" pitchFamily="2" charset="0"/>
                <a:ea typeface="+mn-ea"/>
                <a:cs typeface="+mn-cs"/>
              </a:rPr>
              <a:t>Vi i enhet for samfunn og næring jobber med overordnede planer og strategier for samfunnsutvikling. Kommunens næringsteam inngår i enheten og jobber for å fremme næringsutvikling.</a:t>
            </a:r>
          </a:p>
          <a:p>
            <a:pPr algn="ctr" defTabSz="438912">
              <a:spcAft>
                <a:spcPts val="600"/>
              </a:spcAft>
            </a:pPr>
            <a:endParaRPr lang="nb-NO" sz="2688" i="1" kern="1200" dirty="0">
              <a:solidFill>
                <a:srgbClr val="4A4A4A"/>
              </a:solidFill>
              <a:latin typeface="Roboto" panose="02000000000000000000" pitchFamily="2" charset="0"/>
              <a:ea typeface="+mn-ea"/>
              <a:cs typeface="+mn-cs"/>
            </a:endParaRPr>
          </a:p>
          <a:p>
            <a:pPr marL="438912" lvl="1" defTabSz="438912">
              <a:spcAft>
                <a:spcPts val="600"/>
              </a:spcAft>
            </a:pPr>
            <a:r>
              <a:rPr lang="nb-NO" sz="1728" kern="1200" dirty="0">
                <a:solidFill>
                  <a:srgbClr val="4A4A4A"/>
                </a:solidFill>
                <a:latin typeface="Roboto" panose="02000000000000000000" pitchFamily="2" charset="0"/>
                <a:ea typeface="+mn-ea"/>
                <a:cs typeface="+mn-cs"/>
              </a:rPr>
              <a:t>Samfunnsutvikling</a:t>
            </a:r>
          </a:p>
          <a:p>
            <a:pPr marL="438912" lvl="1" defTabSz="438912">
              <a:spcAft>
                <a:spcPts val="600"/>
              </a:spcAft>
            </a:pPr>
            <a:r>
              <a:rPr lang="nb-NO" sz="1728" kern="1200" dirty="0">
                <a:solidFill>
                  <a:srgbClr val="4A4A4A"/>
                </a:solidFill>
                <a:latin typeface="Roboto" panose="02000000000000000000" pitchFamily="2" charset="0"/>
                <a:ea typeface="+mn-ea"/>
                <a:cs typeface="+mn-cs"/>
              </a:rPr>
              <a:t>Steds- og byutvikling</a:t>
            </a:r>
          </a:p>
          <a:p>
            <a:pPr marL="438912" lvl="1" defTabSz="438912">
              <a:spcAft>
                <a:spcPts val="600"/>
              </a:spcAft>
            </a:pPr>
            <a:r>
              <a:rPr lang="nb-NO" sz="1728" kern="1200" dirty="0">
                <a:solidFill>
                  <a:srgbClr val="4A4A4A"/>
                </a:solidFill>
                <a:latin typeface="Roboto" panose="02000000000000000000" pitchFamily="2" charset="0"/>
                <a:ea typeface="+mn-ea"/>
                <a:cs typeface="+mn-cs"/>
              </a:rPr>
              <a:t>Mobilitet og samferdsel</a:t>
            </a:r>
          </a:p>
          <a:p>
            <a:pPr marL="438912" lvl="1" defTabSz="438912">
              <a:spcAft>
                <a:spcPts val="600"/>
              </a:spcAft>
            </a:pPr>
            <a:r>
              <a:rPr lang="nb-NO" sz="1728" kern="1200" dirty="0">
                <a:solidFill>
                  <a:srgbClr val="4A4A4A"/>
                </a:solidFill>
                <a:latin typeface="Roboto" panose="02000000000000000000" pitchFamily="2" charset="0"/>
                <a:ea typeface="+mn-ea"/>
                <a:cs typeface="+mn-cs"/>
              </a:rPr>
              <a:t>Geologi, flom og skred</a:t>
            </a:r>
          </a:p>
          <a:p>
            <a:pPr marL="438912" lvl="1" defTabSz="438912">
              <a:spcAft>
                <a:spcPts val="600"/>
              </a:spcAft>
            </a:pPr>
            <a:r>
              <a:rPr lang="nb-NO" sz="1728" kern="1200" dirty="0">
                <a:solidFill>
                  <a:srgbClr val="4A4A4A"/>
                </a:solidFill>
                <a:latin typeface="Roboto" panose="02000000000000000000" pitchFamily="2" charset="0"/>
                <a:ea typeface="+mn-ea"/>
                <a:cs typeface="+mn-cs"/>
              </a:rPr>
              <a:t>Masseforvaltning</a:t>
            </a:r>
            <a:endParaRPr lang="nb-NO" dirty="0"/>
          </a:p>
        </p:txBody>
      </p:sp>
      <p:pic>
        <p:nvPicPr>
          <p:cNvPr id="5" name="Bilde 4" descr="Et bilde som inneholder Menneskeansikt, klær, person, portrett&#10;&#10;Automatisk generert beskrivelse">
            <a:extLst>
              <a:ext uri="{FF2B5EF4-FFF2-40B4-BE49-F238E27FC236}">
                <a16:creationId xmlns:a16="http://schemas.microsoft.com/office/drawing/2014/main" id="{1EB55A2E-F2F2-90FF-C5D1-35D5CD4A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125" y="2855963"/>
            <a:ext cx="1195243" cy="1600648"/>
          </a:xfrm>
          <a:prstGeom prst="rect">
            <a:avLst/>
          </a:prstGeom>
        </p:spPr>
      </p:pic>
      <p:pic>
        <p:nvPicPr>
          <p:cNvPr id="10" name="Bilde 9" descr="Et bilde som inneholder Menneskeansikt, smil, person, vegg&#10;&#10;Automatisk generert beskrivelse">
            <a:extLst>
              <a:ext uri="{FF2B5EF4-FFF2-40B4-BE49-F238E27FC236}">
                <a16:creationId xmlns:a16="http://schemas.microsoft.com/office/drawing/2014/main" id="{5FF42292-64D4-1309-F8FF-D4AAA68A35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68"/>
          <a:stretch/>
        </p:blipFill>
        <p:spPr>
          <a:xfrm>
            <a:off x="6340183" y="2844432"/>
            <a:ext cx="1055147" cy="1600648"/>
          </a:xfrm>
          <a:prstGeom prst="rect">
            <a:avLst/>
          </a:prstGeom>
        </p:spPr>
      </p:pic>
      <p:pic>
        <p:nvPicPr>
          <p:cNvPr id="13" name="Bilde 12" descr="Et bilde som inneholder Menneskeansikt, smil, person, vegg&#10;&#10;Automatisk generert beskrivelse">
            <a:extLst>
              <a:ext uri="{FF2B5EF4-FFF2-40B4-BE49-F238E27FC236}">
                <a16:creationId xmlns:a16="http://schemas.microsoft.com/office/drawing/2014/main" id="{A3C0B545-3642-5B50-EDC7-A351435B9E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03"/>
          <a:stretch/>
        </p:blipFill>
        <p:spPr>
          <a:xfrm>
            <a:off x="6340183" y="4603361"/>
            <a:ext cx="1055147" cy="1572869"/>
          </a:xfrm>
          <a:prstGeom prst="rect">
            <a:avLst/>
          </a:prstGeom>
        </p:spPr>
      </p:pic>
      <p:pic>
        <p:nvPicPr>
          <p:cNvPr id="15" name="Bilde 14" descr="Et bilde som inneholder Menneskeansikt, person, klær, portrett&#10;&#10;Automatisk generert beskrivelse">
            <a:extLst>
              <a:ext uri="{FF2B5EF4-FFF2-40B4-BE49-F238E27FC236}">
                <a16:creationId xmlns:a16="http://schemas.microsoft.com/office/drawing/2014/main" id="{6CB7237E-7902-8709-B8C9-A099F596C9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388" t="1048" b="-1048"/>
          <a:stretch/>
        </p:blipFill>
        <p:spPr>
          <a:xfrm>
            <a:off x="7534144" y="2866350"/>
            <a:ext cx="1063773" cy="1600648"/>
          </a:xfrm>
          <a:prstGeom prst="rect">
            <a:avLst/>
          </a:prstGeom>
        </p:spPr>
      </p:pic>
      <p:pic>
        <p:nvPicPr>
          <p:cNvPr id="17" name="Bilde 16" descr="Et bilde som inneholder smil, Menneskeansikt, person, portrett&#10;&#10;Automatisk generert beskrivelse">
            <a:extLst>
              <a:ext uri="{FF2B5EF4-FFF2-40B4-BE49-F238E27FC236}">
                <a16:creationId xmlns:a16="http://schemas.microsoft.com/office/drawing/2014/main" id="{8EB246DD-5EC2-76B8-B76F-783BA8B7A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070" y="4603361"/>
            <a:ext cx="1177352" cy="1572869"/>
          </a:xfrm>
          <a:prstGeom prst="rect">
            <a:avLst/>
          </a:prstGeom>
        </p:spPr>
      </p:pic>
      <p:pic>
        <p:nvPicPr>
          <p:cNvPr id="19" name="Bilde 18" descr="Et bilde som inneholder Menneskeansikt, person, smil, klær&#10;&#10;Automatisk generert beskrivelse">
            <a:extLst>
              <a:ext uri="{FF2B5EF4-FFF2-40B4-BE49-F238E27FC236}">
                <a16:creationId xmlns:a16="http://schemas.microsoft.com/office/drawing/2014/main" id="{AA904256-E326-859A-9B14-46859FEB1C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939" t="2655" r="371" b="-2655"/>
          <a:stretch/>
        </p:blipFill>
        <p:spPr>
          <a:xfrm>
            <a:off x="7543090" y="4603360"/>
            <a:ext cx="1109452" cy="1572869"/>
          </a:xfrm>
          <a:prstGeom prst="rect">
            <a:avLst/>
          </a:prstGeom>
        </p:spPr>
      </p:pic>
      <p:pic>
        <p:nvPicPr>
          <p:cNvPr id="21" name="Bilde 20" descr="Et bilde som inneholder Menneskeansikt, smil, person, vegg&#10;&#10;Automatisk generert beskrivelse">
            <a:extLst>
              <a:ext uri="{FF2B5EF4-FFF2-40B4-BE49-F238E27FC236}">
                <a16:creationId xmlns:a16="http://schemas.microsoft.com/office/drawing/2014/main" id="{4DF2BAE1-34C1-7321-A97E-97DBF23B1B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6731" y="2872211"/>
            <a:ext cx="1183545" cy="1572869"/>
          </a:xfrm>
          <a:prstGeom prst="rect">
            <a:avLst/>
          </a:prstGeom>
        </p:spPr>
      </p:pic>
      <p:pic>
        <p:nvPicPr>
          <p:cNvPr id="23" name="Bilde 22" descr="Et bilde som inneholder Menneskeansikt, person, smil, klær&#10;&#10;Automatisk generert beskrivelse">
            <a:extLst>
              <a:ext uri="{FF2B5EF4-FFF2-40B4-BE49-F238E27FC236}">
                <a16:creationId xmlns:a16="http://schemas.microsoft.com/office/drawing/2014/main" id="{E231B90E-2871-3EB2-67BA-7897F740F10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15" b="8779"/>
          <a:stretch/>
        </p:blipFill>
        <p:spPr>
          <a:xfrm>
            <a:off x="8800302" y="4574719"/>
            <a:ext cx="1169561" cy="1518232"/>
          </a:xfrm>
          <a:prstGeom prst="rect">
            <a:avLst/>
          </a:prstGeom>
        </p:spPr>
      </p:pic>
      <p:pic>
        <p:nvPicPr>
          <p:cNvPr id="25" name="Bilde 24" descr="Et bilde som inneholder Menneskeansikt, smil, person, klær&#10;&#10;Automatisk generert beskrivelse">
            <a:extLst>
              <a:ext uri="{FF2B5EF4-FFF2-40B4-BE49-F238E27FC236}">
                <a16:creationId xmlns:a16="http://schemas.microsoft.com/office/drawing/2014/main" id="{B0F3E1F2-8B7D-72FB-89D7-211C6A0BA8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673"/>
          <a:stretch/>
        </p:blipFill>
        <p:spPr>
          <a:xfrm>
            <a:off x="10059091" y="2872210"/>
            <a:ext cx="1001821" cy="157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7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E884A5-C6FE-9C70-D365-990D343D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Enhet for klima- og miljø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4DBA2A-7899-10F1-5966-A87A437C6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05" y="871096"/>
            <a:ext cx="9278175" cy="5906893"/>
          </a:xfrm>
        </p:spPr>
        <p:txBody>
          <a:bodyPr>
            <a:normAutofit fontScale="92500" lnSpcReduction="10000"/>
          </a:bodyPr>
          <a:lstStyle/>
          <a:p>
            <a:r>
              <a:rPr lang="nb-NO" sz="1600" dirty="0"/>
              <a:t>Leder + 3,3 årsverk, </a:t>
            </a:r>
          </a:p>
          <a:p>
            <a:r>
              <a:rPr lang="nb-NO" sz="1600" dirty="0"/>
              <a:t>+ vertskap for 50% vannområdekoordinator delt med fire andre kommuner og</a:t>
            </a:r>
          </a:p>
          <a:p>
            <a:r>
              <a:rPr lang="nb-NO" sz="1600" dirty="0"/>
              <a:t>+ vertskap for én prosjektleder som jobber med klimaprosjekter på tvers av 26 kommuner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Vi er en liten, tverrfaglig enhet som samarbeider med mange på kryss og tvers av kommuneorganisasjonen, eksterne og andre kommuner.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Rolle: Være en katalysator, faglig rådgiver og skape helhet og framdrift i kommunens klima- og miljøarbeid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b="1" dirty="0"/>
              <a:t>Vi jobber med:</a:t>
            </a:r>
          </a:p>
          <a:p>
            <a:r>
              <a:rPr lang="nb-NO" sz="1600" dirty="0"/>
              <a:t>Klima og miljøledelse og styringsverktøy:</a:t>
            </a:r>
          </a:p>
          <a:p>
            <a:pPr lvl="1"/>
            <a:r>
              <a:rPr lang="nb-NO" sz="1300" dirty="0"/>
              <a:t>Miljøfyrtårn –hele kommunen sertifisert </a:t>
            </a:r>
            <a:r>
              <a:rPr lang="nb-NO" sz="1300" dirty="0">
                <a:sym typeface="Wingdings" panose="05000000000000000000" pitchFamily="2" charset="2"/>
              </a:rPr>
              <a:t></a:t>
            </a:r>
            <a:r>
              <a:rPr lang="nb-NO" sz="1300" dirty="0"/>
              <a:t> 53 virksomheter jobber med kontinuerlig forbedring</a:t>
            </a:r>
          </a:p>
          <a:p>
            <a:pPr lvl="1"/>
            <a:r>
              <a:rPr lang="nb-NO" sz="1300" dirty="0"/>
              <a:t>Klimabudsjett –årlig styringsverktøy for kommunens klimaarbeid </a:t>
            </a:r>
            <a:r>
              <a:rPr lang="nb-NO" sz="1300" dirty="0">
                <a:sym typeface="Wingdings" panose="05000000000000000000" pitchFamily="2" charset="2"/>
              </a:rPr>
              <a:t></a:t>
            </a:r>
            <a:r>
              <a:rPr lang="nb-NO" sz="1300" dirty="0"/>
              <a:t>på tvers av alle sektorer</a:t>
            </a:r>
          </a:p>
          <a:p>
            <a:pPr lvl="1"/>
            <a:r>
              <a:rPr lang="nb-NO" sz="1300" dirty="0"/>
              <a:t>Natur- og arealregnskap og –analyser </a:t>
            </a:r>
            <a:r>
              <a:rPr lang="nb-NO" sz="1300" dirty="0">
                <a:sym typeface="Wingdings" panose="05000000000000000000" pitchFamily="2" charset="2"/>
              </a:rPr>
              <a:t>beslutningsstøtteverktøy i arealplanlegging</a:t>
            </a:r>
            <a:endParaRPr lang="nb-NO" sz="1300" dirty="0"/>
          </a:p>
          <a:p>
            <a:pPr lvl="1"/>
            <a:endParaRPr lang="nb-NO" sz="1200" dirty="0"/>
          </a:p>
          <a:p>
            <a:r>
              <a:rPr lang="nb-NO" sz="1600" dirty="0"/>
              <a:t>Faglige råd og innspill innen våre fagområder, f.eks. til kommuneplan og reguleringsplaner</a:t>
            </a:r>
          </a:p>
          <a:p>
            <a:r>
              <a:rPr lang="nb-NO" sz="1600" dirty="0"/>
              <a:t>Overordna planer innen klima og miljø. P.t. jobber vi med kommunedelplan for naturmangfold og tre handlingsplaner for hhv. vannområdet Tyrifjorden, friluftsliv og mot forsøpling.</a:t>
            </a:r>
          </a:p>
          <a:p>
            <a:r>
              <a:rPr lang="nb-NO" sz="1600" dirty="0"/>
              <a:t>Diverse små og store prosjekter innenfor samfunnsdelens mål for naturmiljø og klima (mål 4.1-4.7), flere med ekstern finansiering.</a:t>
            </a:r>
          </a:p>
          <a:p>
            <a:r>
              <a:rPr lang="nb-NO" sz="1600" dirty="0"/>
              <a:t>Regionalt samarbeid: Aktive i faggruppa for klima- og miljø i Osloregionen, kommunenettverk for klimaomstilling (26 kommuner på tvers av Buskerud, Akershus, Innlandet), regionalt team for klima og miljø i Ringeriksregionen, vannområde Tyrifjorden og samarbeid med Vest Viken Innkjøpssamarbeid og Drammen innen klimakrav i anskaffelser.</a:t>
            </a:r>
          </a:p>
          <a:p>
            <a:pPr marL="0" indent="0">
              <a:buNone/>
            </a:pPr>
            <a:endParaRPr lang="nb-NO" sz="1600" dirty="0"/>
          </a:p>
          <a:p>
            <a:endParaRPr lang="nb-NO" sz="1600" dirty="0"/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E8E3DFF-40BE-C841-0DDF-2D3C37F33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097" y="1360169"/>
            <a:ext cx="2916903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61850"/>
      </p:ext>
    </p:extLst>
  </p:cSld>
  <p:clrMapOvr>
    <a:masterClrMapping/>
  </p:clrMapOvr>
</p:sld>
</file>

<file path=ppt/theme/theme1.xml><?xml version="1.0" encoding="utf-8"?>
<a:theme xmlns:a="http://schemas.openxmlformats.org/drawingml/2006/main" name="Ringerike_PPTmal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ngerike_PPTmal_16-9" id="{2B770080-C8E0-4D5D-8611-6131CBFBAFBF}" vid="{D6CD3378-952D-49B2-B92A-08A022766D3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A8BFFF7611C14F833507367907FD92" ma:contentTypeVersion="0" ma:contentTypeDescription="Opprett et nytt dokument." ma:contentTypeScope="" ma:versionID="f12393dca059947310851501874f5e6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e2500873ed525c1cf306a41cba81e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BAF503-AF33-4B39-9D87-26B9A6C5F13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F4FEBB-4C05-45C3-8CF8-ED31681E61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97F569-BD76-40D8-93D4-D21DF6A9E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18407</TotalTime>
  <Words>888</Words>
  <Application>Microsoft Office PowerPoint</Application>
  <PresentationFormat>Widescreen</PresentationFormat>
  <Paragraphs>117</Paragraphs>
  <Slides>11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Wingdings</vt:lpstr>
      <vt:lpstr>Courier New</vt:lpstr>
      <vt:lpstr>Calibri</vt:lpstr>
      <vt:lpstr>Arial</vt:lpstr>
      <vt:lpstr>Roboto</vt:lpstr>
      <vt:lpstr>Ringerike_PPTmal_16-9</vt:lpstr>
      <vt:lpstr>Sektorpresentasjon Teknisk, kultur og idrett (TKI)  og Strategi og utvikling (SU)</vt:lpstr>
      <vt:lpstr>Strategi og utvikling</vt:lpstr>
      <vt:lpstr>Strategi og utvikling</vt:lpstr>
      <vt:lpstr>Strategi og utvikling – vårt samfunnsoppdrag</vt:lpstr>
      <vt:lpstr>Strategi og utvikling</vt:lpstr>
      <vt:lpstr>Enhet for digitalisering</vt:lpstr>
      <vt:lpstr>IT-enheten</vt:lpstr>
      <vt:lpstr>Enhet for samfunn og næring</vt:lpstr>
      <vt:lpstr>Enhet for klima- og miljø</vt:lpstr>
      <vt:lpstr>Enhet for arealforvaltning</vt:lpstr>
      <vt:lpstr>Takk for oppmerksomheten!</vt:lpstr>
    </vt:vector>
  </TitlesOfParts>
  <Company>Ringerike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FNs bærekraftsmål og pågående kommuneplanprosesser i Ringerike</dc:title>
  <dc:creator>Heming.Rudrud.Herdlevaer@ringerike.kommune.no</dc:creator>
  <cp:lastModifiedBy>Heming Rudrud Herdlevær</cp:lastModifiedBy>
  <cp:revision>491</cp:revision>
  <dcterms:created xsi:type="dcterms:W3CDTF">2021-03-16T07:10:34Z</dcterms:created>
  <dcterms:modified xsi:type="dcterms:W3CDTF">2024-01-29T14:49:23Z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0x010100E0A8BFFF7611C14F833507367907FD92</vt:lpwstr>
  </property>
  <property fmtid="{D5CDD505-2E9C-101B-9397-08002B2CF9AE}" pid="3" name="MSIP_Label_240e000a-784a-49f9-8684-725ba81aa535_Name">
    <vt:lpwstr>Intern (Gul)</vt:lpwstr>
  </property>
  <property fmtid="{D5CDD505-2E9C-101B-9397-08002B2CF9AE}" pid="4" name="MSIP_Label_240e000a-784a-49f9-8684-725ba81aa535_SiteId">
    <vt:lpwstr>0f4330da-d9fd-435a-8b1f-bf565cfdadbd</vt:lpwstr>
  </property>
  <property fmtid="{D5CDD505-2E9C-101B-9397-08002B2CF9AE}" pid="5" name="MSIP_Label_240e000a-784a-49f9-8684-725ba81aa535_Method">
    <vt:lpwstr>Standard</vt:lpwstr>
  </property>
  <property fmtid="{D5CDD505-2E9C-101B-9397-08002B2CF9AE}" pid="6" name="ClassificationContentMarkingFooterText">
    <vt:lpwstr>Internt dokument</vt:lpwstr>
  </property>
  <property fmtid="{D5CDD505-2E9C-101B-9397-08002B2CF9AE}" pid="7" name="MSIP_Label_240e000a-784a-49f9-8684-725ba81aa535_ActionId">
    <vt:lpwstr>308e8f1c-62e5-4149-9088-5f2fa9d874e5</vt:lpwstr>
  </property>
  <property fmtid="{D5CDD505-2E9C-101B-9397-08002B2CF9AE}" pid="8" name="ClassificationContentMarkingFooterLocations">
    <vt:lpwstr>Ringerike_PPTmal_16-9:5</vt:lpwstr>
  </property>
  <property fmtid="{D5CDD505-2E9C-101B-9397-08002B2CF9AE}" pid="9" name="MSIP_Label_240e000a-784a-49f9-8684-725ba81aa535_Enabled">
    <vt:lpwstr>true</vt:lpwstr>
  </property>
  <property fmtid="{D5CDD505-2E9C-101B-9397-08002B2CF9AE}" pid="10" name="MSIP_Label_240e000a-784a-49f9-8684-725ba81aa535_ContentBits">
    <vt:lpwstr>2</vt:lpwstr>
  </property>
  <property fmtid="{D5CDD505-2E9C-101B-9397-08002B2CF9AE}" pid="11" name="MSIP_Label_240e000a-784a-49f9-8684-725ba81aa535_SetDate">
    <vt:lpwstr>2024-01-25T13:25:57Z</vt:lpwstr>
  </property>
</Properties>
</file>