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4" r:id="rId5"/>
    <p:sldId id="302" r:id="rId6"/>
    <p:sldId id="305" r:id="rId7"/>
    <p:sldId id="306" r:id="rId8"/>
    <p:sldId id="307" r:id="rId9"/>
    <p:sldId id="299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8"/>
    <a:srgbClr val="01B6AD"/>
    <a:srgbClr val="9AE2DE"/>
    <a:srgbClr val="D6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2788" autoAdjust="0"/>
  </p:normalViewPr>
  <p:slideViewPr>
    <p:cSldViewPr snapToGrid="0" snapToObjects="1">
      <p:cViewPr varScale="1">
        <p:scale>
          <a:sx n="118" d="100"/>
          <a:sy n="118" d="100"/>
        </p:scale>
        <p:origin x="204" y="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7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tein Nybråten" userId="5e277cc4-c523-442a-9d15-226c9a66fa41" providerId="ADAL" clId="{BAC2E055-AAC2-4B23-92C8-8A58BFBBC44A}"/>
    <pc:docChg chg="modSld">
      <pc:chgData name="Jostein Nybråten" userId="5e277cc4-c523-442a-9d15-226c9a66fa41" providerId="ADAL" clId="{BAC2E055-AAC2-4B23-92C8-8A58BFBBC44A}" dt="2023-06-20T10:12:28.266" v="23" actId="5793"/>
      <pc:docMkLst>
        <pc:docMk/>
      </pc:docMkLst>
      <pc:sldChg chg="modSp mod">
        <pc:chgData name="Jostein Nybråten" userId="5e277cc4-c523-442a-9d15-226c9a66fa41" providerId="ADAL" clId="{BAC2E055-AAC2-4B23-92C8-8A58BFBBC44A}" dt="2023-06-20T10:11:11.394" v="0" actId="20577"/>
        <pc:sldMkLst>
          <pc:docMk/>
          <pc:sldMk cId="3648552963" sldId="304"/>
        </pc:sldMkLst>
        <pc:spChg chg="mod">
          <ac:chgData name="Jostein Nybråten" userId="5e277cc4-c523-442a-9d15-226c9a66fa41" providerId="ADAL" clId="{BAC2E055-AAC2-4B23-92C8-8A58BFBBC44A}" dt="2023-06-20T10:11:11.394" v="0" actId="20577"/>
          <ac:spMkLst>
            <pc:docMk/>
            <pc:sldMk cId="3648552963" sldId="304"/>
            <ac:spMk id="3" creationId="{00000000-0000-0000-0000-000000000000}"/>
          </ac:spMkLst>
        </pc:spChg>
      </pc:sldChg>
      <pc:sldChg chg="modSp mod">
        <pc:chgData name="Jostein Nybråten" userId="5e277cc4-c523-442a-9d15-226c9a66fa41" providerId="ADAL" clId="{BAC2E055-AAC2-4B23-92C8-8A58BFBBC44A}" dt="2023-06-20T10:12:28.266" v="23" actId="5793"/>
        <pc:sldMkLst>
          <pc:docMk/>
          <pc:sldMk cId="3559310217" sldId="306"/>
        </pc:sldMkLst>
        <pc:spChg chg="mod">
          <ac:chgData name="Jostein Nybråten" userId="5e277cc4-c523-442a-9d15-226c9a66fa41" providerId="ADAL" clId="{BAC2E055-AAC2-4B23-92C8-8A58BFBBC44A}" dt="2023-06-20T10:12:28.266" v="23" actId="5793"/>
          <ac:spMkLst>
            <pc:docMk/>
            <pc:sldMk cId="3559310217" sldId="306"/>
            <ac:spMk id="3" creationId="{CE4B1ACF-3DAA-2337-0E26-065A0577CC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20.06.2023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20.06.2023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Hva handler presentasjonen om?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Hvem holder presentasjonen?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Veiemarka</a:t>
            </a:r>
            <a:r>
              <a:rPr lang="nb-NO" dirty="0"/>
              <a:t> Ungdomsskole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Rådet for personer med nedsatt funksjonsevne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855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Bakgrunn for prosjektet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Kommunestyret vedtok høsten 2021 å avsette midler til å lukke avvik på brannsikkerhet og forskrift om miljørettet helsevern samt gjøre tiltak for å sikre videre drift ved Veienmarka Ungdomsskole.</a:t>
            </a:r>
          </a:p>
          <a:p>
            <a:r>
              <a:rPr lang="nb-NO" dirty="0"/>
              <a:t>To mulige gjennomføringsmetoder er vurdert.</a:t>
            </a:r>
          </a:p>
          <a:p>
            <a:pPr lvl="1"/>
            <a:r>
              <a:rPr lang="nb-NO" dirty="0"/>
              <a:t>Bygge med skole i drift </a:t>
            </a:r>
          </a:p>
          <a:p>
            <a:pPr lvl="1"/>
            <a:r>
              <a:rPr lang="nb-NO" dirty="0"/>
              <a:t>Flytte skolen helt ut byggeperioden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062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7D8EEF-5873-BFC5-24C9-73B611C4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F5FA60-2698-351C-C74C-389CC61F3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Løse avvik på brannsikkerhet og lukke avvik i henhold til rapport fra Miljørettet Helsevern og sikre forsvarlig drift i 10 år til.</a:t>
            </a:r>
          </a:p>
          <a:p>
            <a:r>
              <a:rPr lang="nb-NO" dirty="0"/>
              <a:t>Se på utvidelse og disponering av areal slik at det tilfredsstiller antall elever etter prognoser om elevvekst.</a:t>
            </a:r>
          </a:p>
        </p:txBody>
      </p:sp>
    </p:spTree>
    <p:extLst>
      <p:ext uri="{BB962C8B-B14F-4D97-AF65-F5344CB8AC3E}">
        <p14:creationId xmlns:p14="http://schemas.microsoft.com/office/powerpoint/2010/main" val="41980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2F9D45-5BAB-DF4B-8B5F-99D05814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4B1ACF-3DAA-2337-0E26-065A0577C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Delt inn i to faser</a:t>
            </a:r>
          </a:p>
          <a:p>
            <a:pPr marL="0" indent="0" algn="l" rtl="0" fontAlgn="base">
              <a:buNone/>
            </a:pP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Fase 1: 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Ombygging av skolen som omfatter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Utskiftning av vinduer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Stedvis utskiftning kledning og overflate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Skifte ut utvendige dører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b-NO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Fase 2: Utføres i 2023 </a:t>
            </a:r>
            <a:endParaRPr lang="nb-NO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Ombygging av skolen som omfatter </a:t>
            </a:r>
            <a:endParaRPr lang="nb-NO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Flytting av skillevegger for økt utnyttelse av areal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Rehabilitering / fornyelse av dusjarealer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Skifte ut innvendige dører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Mindre tiltak uteområder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Oppgradering av el tavler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Endringer av føringsveier der hvor man rehabiliterer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Nye føringsveier for ventilasjon der hvor rehabilitering gjøres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Styring mot SD anlegg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Vurdere å bytte ut varmekilde i rom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Vurdere utebelysning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Nytt tilleggsareal og behov for mer arbeidsplass for lærere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Flytting av modulbygg fra Ringerikshallen til Veienmarka U skole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Tiltak på uteområder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Vurdere utebelysning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Veienmarka ungdomsskole">
            <a:extLst>
              <a:ext uri="{FF2B5EF4-FFF2-40B4-BE49-F238E27FC236}">
                <a16:creationId xmlns:a16="http://schemas.microsoft.com/office/drawing/2014/main" id="{8569A4EE-876A-4E87-F4F3-6F9A672B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42" y="2445029"/>
            <a:ext cx="6731180" cy="32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1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D64F63-C077-D391-ABA3-AF98831D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1312BBE-BE0C-F89E-B72C-137177882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822" y="938027"/>
            <a:ext cx="9216843" cy="56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1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720" y="6320985"/>
            <a:ext cx="11856720" cy="359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1689334" y="1468434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5196561" y="5889353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756506" y="5001646"/>
            <a:ext cx="740144" cy="89942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 flipH="1" flipV="1">
            <a:off x="0" y="-2"/>
            <a:ext cx="12192000" cy="5397911"/>
            <a:chOff x="0" y="2835905"/>
            <a:chExt cx="9144000" cy="4022096"/>
          </a:xfrm>
        </p:grpSpPr>
        <p:sp>
          <p:nvSpPr>
            <p:cNvPr id="15" name="Rettvinklet trekant 14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0" y="4812189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7" name="Rettvinklet trekant 16"/>
            <p:cNvSpPr/>
            <p:nvPr/>
          </p:nvSpPr>
          <p:spPr>
            <a:xfrm>
              <a:off x="0" y="3771595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8" name="Rettvinklet trekant 17"/>
            <p:cNvSpPr/>
            <p:nvPr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19" name="Plassholder for innhold 2"/>
          <p:cNvSpPr txBox="1">
            <a:spLocks/>
          </p:cNvSpPr>
          <p:nvPr/>
        </p:nvSpPr>
        <p:spPr>
          <a:xfrm>
            <a:off x="1438276" y="1620834"/>
            <a:ext cx="921679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Takk for oppmerksomheten!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</p:sld>
</file>

<file path=ppt/theme/theme1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owerPointMal" id="{9583E19B-308B-4B68-BC0D-3A6CBC20BAF6}" vid="{92D98DB0-6157-4588-9827-999DA0E359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90EF6E92318042B451CBE41159D9C2" ma:contentTypeVersion="2" ma:contentTypeDescription="Opprett et nytt dokument." ma:contentTypeScope="" ma:versionID="71492a47f7e3d777e173babfa7bdd7fa">
  <xsd:schema xmlns:xsd="http://www.w3.org/2001/XMLSchema" xmlns:xs="http://www.w3.org/2001/XMLSchema" xmlns:p="http://schemas.microsoft.com/office/2006/metadata/properties" xmlns:ns2="9bfd4c18-06a5-4aac-b350-b118bf87e77d" targetNamespace="http://schemas.microsoft.com/office/2006/metadata/properties" ma:root="true" ma:fieldsID="9327fa4bf92d4fbaaf41295bf25e05a4" ns2:_="">
    <xsd:import namespace="9bfd4c18-06a5-4aac-b350-b118bf87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d4c18-06a5-4aac-b350-b118bf87e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638C9-4B83-44CC-9D92-92BFE9A8DF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9D72EE-BF96-4776-B305-3DF172C12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d4c18-06a5-4aac-b350-b118bf87e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9591BE-94DB-4FC7-8394-16E26016BA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Ringerike_PowerPointMal</Template>
  <TotalTime>66</TotalTime>
  <Words>221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Segoe UI</vt:lpstr>
      <vt:lpstr>Arial</vt:lpstr>
      <vt:lpstr>Calibri</vt:lpstr>
      <vt:lpstr>Ringerike_PPTmal_16-9</vt:lpstr>
      <vt:lpstr>Veiemarka Ungdomsskole </vt:lpstr>
      <vt:lpstr>Bakgrunn for prosjektet </vt:lpstr>
      <vt:lpstr>Oppdrag </vt:lpstr>
      <vt:lpstr>Gjennomføring </vt:lpstr>
      <vt:lpstr>Oppsummering </vt:lpstr>
      <vt:lpstr>PowerPoint-presentasjon</vt:lpstr>
    </vt:vector>
  </TitlesOfParts>
  <Company>Ringerike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Veiemarka Ungdomsskole</dc:title>
  <dc:creator>Jostein Nybråten</dc:creator>
  <cp:lastModifiedBy>Jostein Nybråten</cp:lastModifiedBy>
  <cp:revision>2</cp:revision>
  <dcterms:created xsi:type="dcterms:W3CDTF">2023-06-20T06:43:27Z</dcterms:created>
  <dcterms:modified xsi:type="dcterms:W3CDTF">2023-06-20T10:12:33Z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0x0101005090EF6E92318042B451CBE41159D9C2</vt:lpwstr>
  </property>
</Properties>
</file>